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7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9" r:id="rId33"/>
    <p:sldId id="272" r:id="rId34"/>
    <p:sldId id="278" r:id="rId35"/>
    <p:sldId id="28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FF9A3-EA93-4035-B673-D7AE3BFF399F}" v="65" dt="2020-11-24T16:26:00.076"/>
    <p1510:client id="{4603845F-9FA8-4C6C-AE5B-28B281E52DCA}" v="149" dt="2020-11-24T18:26:53.603"/>
    <p1510:client id="{520ACE76-E80E-46DE-B3AB-4A06074BA4F4}" v="94" dt="2020-11-24T16:41:39.673"/>
    <p1510:client id="{72DF95AE-DE35-4F16-AC3A-EFC632DCC590}" v="149" dt="2020-11-25T06:33:52.362"/>
    <p1510:client id="{8603FC8E-97F9-47CC-A1CE-0E6F3383C2C0}" v="353" dt="2020-11-24T18:29:05.596"/>
    <p1510:client id="{9BA8262E-A7B5-4DE7-A40C-A4613E21F979}" v="728" dt="2020-11-24T17:46:34.148"/>
    <p1510:client id="{C468124D-60AB-4F58-BFCF-3C180F7DA0A9}" v="4" dt="2020-11-25T10:19:12.195"/>
    <p1510:client id="{E1540E26-3C29-405A-8076-8CED0A6FC8E7}" v="535" dt="2020-11-25T07:03:40.909"/>
    <p1510:client id="{EC96169A-5658-4241-AC5F-C2178449EDB4}" v="2535" dt="2020-11-24T18:22:48.016"/>
    <p1510:client id="{FDCE018A-A913-43F3-900B-1C7D589724BC}" v="74" dt="2020-11-25T10:19:33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смакова Даяна Кайроллаевна" userId="S::stud0000203194@study.utmn.ru::5f591f11-438f-4c17-b5b5-390d42065eae" providerId="AD" clId="Web-{520ACE76-E80E-46DE-B3AB-4A06074BA4F4}"/>
    <pc:docChg chg="addSld modSld">
      <pc:chgData name="Исмакова Даяна Кайроллаевна" userId="S::stud0000203194@study.utmn.ru::5f591f11-438f-4c17-b5b5-390d42065eae" providerId="AD" clId="Web-{520ACE76-E80E-46DE-B3AB-4A06074BA4F4}" dt="2020-11-24T16:41:39.673" v="87"/>
      <pc:docMkLst>
        <pc:docMk/>
      </pc:docMkLst>
      <pc:sldChg chg="addSp delSp modSp mod setBg">
        <pc:chgData name="Исмакова Даяна Кайроллаевна" userId="S::stud0000203194@study.utmn.ru::5f591f11-438f-4c17-b5b5-390d42065eae" providerId="AD" clId="Web-{520ACE76-E80E-46DE-B3AB-4A06074BA4F4}" dt="2020-11-24T16:41:21.689" v="86" actId="14100"/>
        <pc:sldMkLst>
          <pc:docMk/>
          <pc:sldMk cId="3150336565" sldId="257"/>
        </pc:sldMkLst>
        <pc:spChg chg="mod">
          <ac:chgData name="Исмакова Даяна Кайроллаевна" userId="S::stud0000203194@study.utmn.ru::5f591f11-438f-4c17-b5b5-390d42065eae" providerId="AD" clId="Web-{520ACE76-E80E-46DE-B3AB-4A06074BA4F4}" dt="2020-11-24T16:40:35.891" v="74"/>
          <ac:spMkLst>
            <pc:docMk/>
            <pc:sldMk cId="3150336565" sldId="257"/>
            <ac:spMk id="2" creationId="{3D3055F7-A79F-4635-9372-0659133438BC}"/>
          </ac:spMkLst>
        </pc:spChg>
        <pc:spChg chg="mod ord">
          <ac:chgData name="Исмакова Даяна Кайроллаевна" userId="S::stud0000203194@study.utmn.ru::5f591f11-438f-4c17-b5b5-390d42065eae" providerId="AD" clId="Web-{520ACE76-E80E-46DE-B3AB-4A06074BA4F4}" dt="2020-11-24T16:41:21.689" v="86" actId="14100"/>
          <ac:spMkLst>
            <pc:docMk/>
            <pc:sldMk cId="3150336565" sldId="257"/>
            <ac:spMk id="3" creationId="{05A9451C-991A-48BB-8377-129AD2BDCE4A}"/>
          </ac:spMkLst>
        </pc:spChg>
        <pc:spChg chg="add del">
          <ac:chgData name="Исмакова Даяна Кайроллаевна" userId="S::stud0000203194@study.utmn.ru::5f591f11-438f-4c17-b5b5-390d42065eae" providerId="AD" clId="Web-{520ACE76-E80E-46DE-B3AB-4A06074BA4F4}" dt="2020-11-24T16:40:35.891" v="74"/>
          <ac:spMkLst>
            <pc:docMk/>
            <pc:sldMk cId="3150336565" sldId="257"/>
            <ac:spMk id="9" creationId="{A5931BE0-4B93-4D6C-878E-ACC59D6B4587}"/>
          </ac:spMkLst>
        </pc:spChg>
        <pc:spChg chg="add del">
          <ac:chgData name="Исмакова Даяна Кайроллаевна" userId="S::stud0000203194@study.utmn.ru::5f591f11-438f-4c17-b5b5-390d42065eae" providerId="AD" clId="Web-{520ACE76-E80E-46DE-B3AB-4A06074BA4F4}" dt="2020-11-24T16:40:28.547" v="71"/>
          <ac:spMkLst>
            <pc:docMk/>
            <pc:sldMk cId="3150336565" sldId="257"/>
            <ac:spMk id="19" creationId="{A5931BE0-4B93-4D6C-878E-ACC59D6B4587}"/>
          </ac:spMkLst>
        </pc:spChg>
        <pc:grpChg chg="add del">
          <ac:chgData name="Исмакова Даяна Кайроллаевна" userId="S::stud0000203194@study.utmn.ru::5f591f11-438f-4c17-b5b5-390d42065eae" providerId="AD" clId="Web-{520ACE76-E80E-46DE-B3AB-4A06074BA4F4}" dt="2020-11-24T16:40:35.891" v="74"/>
          <ac:grpSpMkLst>
            <pc:docMk/>
            <pc:sldMk cId="3150336565" sldId="257"/>
            <ac:grpSpMk id="11" creationId="{D0342557-9691-41B1-9FFF-027845ED041F}"/>
          </ac:grpSpMkLst>
        </pc:grpChg>
        <pc:picChg chg="add mod ord">
          <ac:chgData name="Исмакова Даяна Кайроллаевна" userId="S::stud0000203194@study.utmn.ru::5f591f11-438f-4c17-b5b5-390d42065eae" providerId="AD" clId="Web-{520ACE76-E80E-46DE-B3AB-4A06074BA4F4}" dt="2020-11-24T16:41:16.970" v="85" actId="1076"/>
          <ac:picMkLst>
            <pc:docMk/>
            <pc:sldMk cId="3150336565" sldId="257"/>
            <ac:picMk id="4" creationId="{EE42B00D-3AF8-4DB9-8E75-C3D480A8B421}"/>
          </ac:picMkLst>
        </pc:picChg>
      </pc:sldChg>
      <pc:sldChg chg="new">
        <pc:chgData name="Исмакова Даяна Кайроллаевна" userId="S::stud0000203194@study.utmn.ru::5f591f11-438f-4c17-b5b5-390d42065eae" providerId="AD" clId="Web-{520ACE76-E80E-46DE-B3AB-4A06074BA4F4}" dt="2020-11-24T16:41:39.673" v="87"/>
        <pc:sldMkLst>
          <pc:docMk/>
          <pc:sldMk cId="674064870" sldId="258"/>
        </pc:sldMkLst>
      </pc:sldChg>
    </pc:docChg>
  </pc:docChgLst>
  <pc:docChgLst>
    <pc:chgData name="Исмакова Даяна Кайроллаевна" userId="S::stud0000203194@study.utmn.ru::5f591f11-438f-4c17-b5b5-390d42065eae" providerId="AD" clId="Web-{C468124D-60AB-4F58-BFCF-3C180F7DA0A9}"/>
    <pc:docChg chg="modSld">
      <pc:chgData name="Исмакова Даяна Кайроллаевна" userId="S::stud0000203194@study.utmn.ru::5f591f11-438f-4c17-b5b5-390d42065eae" providerId="AD" clId="Web-{C468124D-60AB-4F58-BFCF-3C180F7DA0A9}" dt="2020-11-25T10:19:12.195" v="3" actId="20577"/>
      <pc:docMkLst>
        <pc:docMk/>
      </pc:docMkLst>
      <pc:sldChg chg="modSp">
        <pc:chgData name="Исмакова Даяна Кайроллаевна" userId="S::stud0000203194@study.utmn.ru::5f591f11-438f-4c17-b5b5-390d42065eae" providerId="AD" clId="Web-{C468124D-60AB-4F58-BFCF-3C180F7DA0A9}" dt="2020-11-25T10:19:12.195" v="2" actId="20577"/>
        <pc:sldMkLst>
          <pc:docMk/>
          <pc:sldMk cId="918204848" sldId="278"/>
        </pc:sldMkLst>
        <pc:spChg chg="mod">
          <ac:chgData name="Исмакова Даяна Кайроллаевна" userId="S::stud0000203194@study.utmn.ru::5f591f11-438f-4c17-b5b5-390d42065eae" providerId="AD" clId="Web-{C468124D-60AB-4F58-BFCF-3C180F7DA0A9}" dt="2020-11-25T10:19:12.195" v="2" actId="20577"/>
          <ac:spMkLst>
            <pc:docMk/>
            <pc:sldMk cId="918204848" sldId="278"/>
            <ac:spMk id="6" creationId="{30477729-418A-40E2-B5E9-8BE82FB616FB}"/>
          </ac:spMkLst>
        </pc:spChg>
      </pc:sldChg>
    </pc:docChg>
  </pc:docChgLst>
  <pc:docChgLst>
    <pc:chgData name="Исмакова Даяна Кайроллаевна" userId="S::stud0000203194@study.utmn.ru::5f591f11-438f-4c17-b5b5-390d42065eae" providerId="AD" clId="Web-{9BA8262E-A7B5-4DE7-A40C-A4613E21F979}"/>
    <pc:docChg chg="addSld delSld modSld">
      <pc:chgData name="Исмакова Даяна Кайроллаевна" userId="S::stud0000203194@study.utmn.ru::5f591f11-438f-4c17-b5b5-390d42065eae" providerId="AD" clId="Web-{9BA8262E-A7B5-4DE7-A40C-A4613E21F979}" dt="2020-11-24T17:46:34.148" v="716"/>
      <pc:docMkLst>
        <pc:docMk/>
      </pc:docMkLst>
      <pc:sldChg chg="modSp del">
        <pc:chgData name="Исмакова Даяна Кайроллаевна" userId="S::stud0000203194@study.utmn.ru::5f591f11-438f-4c17-b5b5-390d42065eae" providerId="AD" clId="Web-{9BA8262E-A7B5-4DE7-A40C-A4613E21F979}" dt="2020-11-24T16:57:05.084" v="134"/>
        <pc:sldMkLst>
          <pc:docMk/>
          <pc:sldMk cId="674064870" sldId="258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6:52:17.814" v="3" actId="20577"/>
          <ac:spMkLst>
            <pc:docMk/>
            <pc:sldMk cId="674064870" sldId="258"/>
            <ac:spMk id="2" creationId="{43B4AE02-490A-4A03-931E-E05B307ADFEE}"/>
          </ac:spMkLst>
        </pc:spChg>
        <pc:spChg chg="mod">
          <ac:chgData name="Исмакова Даяна Кайроллаевна" userId="S::stud0000203194@study.utmn.ru::5f591f11-438f-4c17-b5b5-390d42065eae" providerId="AD" clId="Web-{9BA8262E-A7B5-4DE7-A40C-A4613E21F979}" dt="2020-11-24T16:55:13.498" v="99" actId="20577"/>
          <ac:spMkLst>
            <pc:docMk/>
            <pc:sldMk cId="674064870" sldId="258"/>
            <ac:spMk id="3" creationId="{9E8A686C-CADF-4DC7-A472-B10809539799}"/>
          </ac:spMkLst>
        </pc:spChg>
      </pc:sldChg>
      <pc:sldChg chg="modSp">
        <pc:chgData name="Исмакова Даяна Кайроллаевна" userId="S::stud0000203194@study.utmn.ru::5f591f11-438f-4c17-b5b5-390d42065eae" providerId="AD" clId="Web-{9BA8262E-A7B5-4DE7-A40C-A4613E21F979}" dt="2020-11-24T16:56:52.724" v="131" actId="20577"/>
        <pc:sldMkLst>
          <pc:docMk/>
          <pc:sldMk cId="1231093116" sldId="259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6:56:52.724" v="131" actId="20577"/>
          <ac:spMkLst>
            <pc:docMk/>
            <pc:sldMk cId="1231093116" sldId="259"/>
            <ac:spMk id="2" creationId="{04F91493-B7A3-43DD-ACAD-A2EEE71E4D97}"/>
          </ac:spMkLst>
        </pc:spChg>
      </pc:sldChg>
      <pc:sldChg chg="addSp delSp modSp mod setBg">
        <pc:chgData name="Исмакова Даяна Кайроллаевна" userId="S::stud0000203194@study.utmn.ru::5f591f11-438f-4c17-b5b5-390d42065eae" providerId="AD" clId="Web-{9BA8262E-A7B5-4DE7-A40C-A4613E21F979}" dt="2020-11-24T17:05:21.853" v="177" actId="1076"/>
        <pc:sldMkLst>
          <pc:docMk/>
          <pc:sldMk cId="3081430562" sldId="261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05:09.305" v="173" actId="20577"/>
          <ac:spMkLst>
            <pc:docMk/>
            <pc:sldMk cId="3081430562" sldId="261"/>
            <ac:spMk id="2" creationId="{BB40AC61-67D8-494F-AAA0-4E5F80C9FF5F}"/>
          </ac:spMkLst>
        </pc:spChg>
        <pc:spChg chg="mod ord">
          <ac:chgData name="Исмакова Даяна Кайроллаевна" userId="S::stud0000203194@study.utmn.ru::5f591f11-438f-4c17-b5b5-390d42065eae" providerId="AD" clId="Web-{9BA8262E-A7B5-4DE7-A40C-A4613E21F979}" dt="2020-11-24T17:04:04.675" v="162" actId="1076"/>
          <ac:spMkLst>
            <pc:docMk/>
            <pc:sldMk cId="3081430562" sldId="261"/>
            <ac:spMk id="3" creationId="{EAA1042B-4F46-4E23-86D5-5EC91F4D5EAC}"/>
          </ac:spMkLst>
        </pc:spChg>
        <pc:spChg chg="add">
          <ac:chgData name="Исмакова Даяна Кайроллаевна" userId="S::stud0000203194@study.utmn.ru::5f591f11-438f-4c17-b5b5-390d42065eae" providerId="AD" clId="Web-{9BA8262E-A7B5-4DE7-A40C-A4613E21F979}" dt="2020-11-24T17:01:50.135" v="141"/>
          <ac:spMkLst>
            <pc:docMk/>
            <pc:sldMk cId="3081430562" sldId="261"/>
            <ac:spMk id="9" creationId="{A5931BE0-4B93-4D6C-878E-ACC59D6B4587}"/>
          </ac:spMkLst>
        </pc:spChg>
        <pc:spChg chg="del">
          <ac:chgData name="Исмакова Даяна Кайроллаевна" userId="S::stud0000203194@study.utmn.ru::5f591f11-438f-4c17-b5b5-390d42065eae" providerId="AD" clId="Web-{9BA8262E-A7B5-4DE7-A40C-A4613E21F979}" dt="2020-11-24T17:04:29.302" v="166"/>
          <ac:spMkLst>
            <pc:docMk/>
            <pc:sldMk cId="3081430562" sldId="261"/>
            <ac:spMk id="12" creationId="{EF09A6BA-1C22-4639-A4B1-6C45C84E04BB}"/>
          </ac:spMkLst>
        </pc:spChg>
        <pc:spChg chg="del topLvl">
          <ac:chgData name="Исмакова Даяна Кайроллаевна" userId="S::stud0000203194@study.utmn.ru::5f591f11-438f-4c17-b5b5-390d42065eae" providerId="AD" clId="Web-{9BA8262E-A7B5-4DE7-A40C-A4613E21F979}" dt="2020-11-24T17:04:36.459" v="167"/>
          <ac:spMkLst>
            <pc:docMk/>
            <pc:sldMk cId="3081430562" sldId="261"/>
            <ac:spMk id="13" creationId="{7861121A-F98B-448C-9931-779DCA3A7964}"/>
          </ac:spMkLst>
        </pc:spChg>
        <pc:spChg chg="mod topLvl">
          <ac:chgData name="Исмакова Даяна Кайроллаевна" userId="S::stud0000203194@study.utmn.ru::5f591f11-438f-4c17-b5b5-390d42065eae" providerId="AD" clId="Web-{9BA8262E-A7B5-4DE7-A40C-A4613E21F979}" dt="2020-11-24T17:04:36.459" v="167"/>
          <ac:spMkLst>
            <pc:docMk/>
            <pc:sldMk cId="3081430562" sldId="261"/>
            <ac:spMk id="14" creationId="{836EDA6E-6401-4293-ABF7-9CB52D878FEC}"/>
          </ac:spMkLst>
        </pc:spChg>
        <pc:spChg chg="mod">
          <ac:chgData name="Исмакова Даяна Кайроллаевна" userId="S::stud0000203194@study.utmn.ru::5f591f11-438f-4c17-b5b5-390d42065eae" providerId="AD" clId="Web-{9BA8262E-A7B5-4DE7-A40C-A4613E21F979}" dt="2020-11-24T17:04:44.319" v="169" actId="1076"/>
          <ac:spMkLst>
            <pc:docMk/>
            <pc:sldMk cId="3081430562" sldId="261"/>
            <ac:spMk id="18" creationId="{53E7BB8E-982E-49DB-A0F8-D890253A3245}"/>
          </ac:spMkLst>
        </pc:spChg>
        <pc:spChg chg="add">
          <ac:chgData name="Исмакова Даяна Кайроллаевна" userId="S::stud0000203194@study.utmn.ru::5f591f11-438f-4c17-b5b5-390d42065eae" providerId="AD" clId="Web-{9BA8262E-A7B5-4DE7-A40C-A4613E21F979}" dt="2020-11-24T17:01:50.135" v="141"/>
          <ac:spMkLst>
            <pc:docMk/>
            <pc:sldMk cId="3081430562" sldId="261"/>
            <ac:spMk id="20" creationId="{88EE1369-5265-4B70-B20F-446F16B27427}"/>
          </ac:spMkLst>
        </pc:spChg>
        <pc:grpChg chg="add del">
          <ac:chgData name="Исмакова Даяна Кайроллаевна" userId="S::stud0000203194@study.utmn.ru::5f591f11-438f-4c17-b5b5-390d42065eae" providerId="AD" clId="Web-{9BA8262E-A7B5-4DE7-A40C-A4613E21F979}" dt="2020-11-24T17:04:36.459" v="167"/>
          <ac:grpSpMkLst>
            <pc:docMk/>
            <pc:sldMk cId="3081430562" sldId="261"/>
            <ac:grpSpMk id="11" creationId="{69AC6DD2-531E-47F5-AACD-CCE29580014C}"/>
          </ac:grpSpMkLst>
        </pc:grpChg>
        <pc:grpChg chg="add">
          <ac:chgData name="Исмакова Даяна Кайроллаевна" userId="S::stud0000203194@study.utmn.ru::5f591f11-438f-4c17-b5b5-390d42065eae" providerId="AD" clId="Web-{9BA8262E-A7B5-4DE7-A40C-A4613E21F979}" dt="2020-11-24T17:01:50.135" v="141"/>
          <ac:grpSpMkLst>
            <pc:docMk/>
            <pc:sldMk cId="3081430562" sldId="261"/>
            <ac:grpSpMk id="16" creationId="{7F2E08FF-4BA1-4E4C-9771-C2D489CE8509}"/>
          </ac:grpSpMkLst>
        </pc:grpChg>
        <pc:picChg chg="add mod ord">
          <ac:chgData name="Исмакова Даяна Кайроллаевна" userId="S::stud0000203194@study.utmn.ru::5f591f11-438f-4c17-b5b5-390d42065eae" providerId="AD" clId="Web-{9BA8262E-A7B5-4DE7-A40C-A4613E21F979}" dt="2020-11-24T17:05:21.853" v="177" actId="1076"/>
          <ac:picMkLst>
            <pc:docMk/>
            <pc:sldMk cId="3081430562" sldId="261"/>
            <ac:picMk id="4" creationId="{6B9BB30E-9945-4EAB-9EE9-22FCCBF7DE10}"/>
          </ac:picMkLst>
        </pc:picChg>
      </pc:sldChg>
      <pc:sldChg chg="addSp delSp modSp mod setBg">
        <pc:chgData name="Исмакова Даяна Кайроллаевна" userId="S::stud0000203194@study.utmn.ru::5f591f11-438f-4c17-b5b5-390d42065eae" providerId="AD" clId="Web-{9BA8262E-A7B5-4DE7-A40C-A4613E21F979}" dt="2020-11-24T17:24:08.180" v="317" actId="14100"/>
        <pc:sldMkLst>
          <pc:docMk/>
          <pc:sldMk cId="538115405" sldId="262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24:08.180" v="317" actId="14100"/>
          <ac:spMkLst>
            <pc:docMk/>
            <pc:sldMk cId="538115405" sldId="262"/>
            <ac:spMk id="2" creationId="{61DAA363-2C2C-4812-9EF5-52C6508F31C8}"/>
          </ac:spMkLst>
        </pc:spChg>
        <pc:spChg chg="mod ord">
          <ac:chgData name="Исмакова Даяна Кайроллаевна" userId="S::stud0000203194@study.utmn.ru::5f591f11-438f-4c17-b5b5-390d42065eae" providerId="AD" clId="Web-{9BA8262E-A7B5-4DE7-A40C-A4613E21F979}" dt="2020-11-24T17:08:24.006" v="190" actId="14100"/>
          <ac:spMkLst>
            <pc:docMk/>
            <pc:sldMk cId="538115405" sldId="262"/>
            <ac:spMk id="3" creationId="{918EBABE-FB1C-4F4F-9E30-08EE8B49DA8B}"/>
          </ac:spMkLst>
        </pc:spChg>
        <pc:spChg chg="add">
          <ac:chgData name="Исмакова Даяна Кайроллаевна" userId="S::stud0000203194@study.utmn.ru::5f591f11-438f-4c17-b5b5-390d42065eae" providerId="AD" clId="Web-{9BA8262E-A7B5-4DE7-A40C-A4613E21F979}" dt="2020-11-24T17:03:44.330" v="160"/>
          <ac:spMkLst>
            <pc:docMk/>
            <pc:sldMk cId="538115405" sldId="262"/>
            <ac:spMk id="6" creationId="{A5931BE0-4B93-4D6C-878E-ACC59D6B4587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03:44.315" v="159"/>
          <ac:spMkLst>
            <pc:docMk/>
            <pc:sldMk cId="538115405" sldId="262"/>
            <ac:spMk id="9" creationId="{A5931BE0-4B93-4D6C-878E-ACC59D6B4587}"/>
          </ac:spMkLst>
        </pc:spChg>
        <pc:grpChg chg="add del">
          <ac:chgData name="Исмакова Даяна Кайроллаевна" userId="S::stud0000203194@study.utmn.ru::5f591f11-438f-4c17-b5b5-390d42065eae" providerId="AD" clId="Web-{9BA8262E-A7B5-4DE7-A40C-A4613E21F979}" dt="2020-11-24T17:03:44.315" v="159"/>
          <ac:grpSpMkLst>
            <pc:docMk/>
            <pc:sldMk cId="538115405" sldId="262"/>
            <ac:grpSpMk id="11" creationId="{D0342557-9691-41B1-9FFF-027845ED041F}"/>
          </ac:grpSpMkLst>
        </pc:grpChg>
        <pc:picChg chg="add mod">
          <ac:chgData name="Исмакова Даяна Кайроллаевна" userId="S::stud0000203194@study.utmn.ru::5f591f11-438f-4c17-b5b5-390d42065eae" providerId="AD" clId="Web-{9BA8262E-A7B5-4DE7-A40C-A4613E21F979}" dt="2020-11-24T17:08:46.148" v="196" actId="14100"/>
          <ac:picMkLst>
            <pc:docMk/>
            <pc:sldMk cId="538115405" sldId="262"/>
            <ac:picMk id="4" creationId="{96654635-1073-45E6-9B67-9D068F6A758B}"/>
          </ac:picMkLst>
        </pc:picChg>
        <pc:picChg chg="mod">
          <ac:chgData name="Исмакова Даяна Кайроллаевна" userId="S::stud0000203194@study.utmn.ru::5f591f11-438f-4c17-b5b5-390d42065eae" providerId="AD" clId="Web-{9BA8262E-A7B5-4DE7-A40C-A4613E21F979}" dt="2020-11-24T17:08:49.523" v="197" actId="1076"/>
          <ac:picMkLst>
            <pc:docMk/>
            <pc:sldMk cId="538115405" sldId="262"/>
            <ac:picMk id="5" creationId="{E4E66B65-F836-456E-8E5D-3327B63B39AE}"/>
          </ac:picMkLst>
        </pc:picChg>
      </pc:sldChg>
      <pc:sldChg chg="addSp delSp modSp new mod setBg">
        <pc:chgData name="Исмакова Даяна Кайроллаевна" userId="S::stud0000203194@study.utmn.ru::5f591f11-438f-4c17-b5b5-390d42065eae" providerId="AD" clId="Web-{9BA8262E-A7B5-4DE7-A40C-A4613E21F979}" dt="2020-11-24T17:13:48.513" v="243" actId="20577"/>
        <pc:sldMkLst>
          <pc:docMk/>
          <pc:sldMk cId="2501719212" sldId="263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13:48.513" v="243" actId="20577"/>
          <ac:spMkLst>
            <pc:docMk/>
            <pc:sldMk cId="2501719212" sldId="263"/>
            <ac:spMk id="2" creationId="{4E5C2F1B-3CB7-494A-B08A-09180B8AB903}"/>
          </ac:spMkLst>
        </pc:spChg>
        <pc:spChg chg="add del mod">
          <ac:chgData name="Исмакова Даяна Кайроллаевна" userId="S::stud0000203194@study.utmn.ru::5f591f11-438f-4c17-b5b5-390d42065eae" providerId="AD" clId="Web-{9BA8262E-A7B5-4DE7-A40C-A4613E21F979}" dt="2020-11-24T17:13:38.809" v="241" actId="14100"/>
          <ac:spMkLst>
            <pc:docMk/>
            <pc:sldMk cId="2501719212" sldId="263"/>
            <ac:spMk id="3" creationId="{921F27AB-866C-4EFC-96DA-44415F4D0C5D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10:18.748" v="209"/>
          <ac:spMkLst>
            <pc:docMk/>
            <pc:sldMk cId="2501719212" sldId="263"/>
            <ac:spMk id="5" creationId="{6BE475F2-01C8-4088-B43B-B6AAE6A761B8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13:21.230" v="237"/>
          <ac:spMkLst>
            <pc:docMk/>
            <pc:sldMk cId="2501719212" sldId="263"/>
            <ac:spMk id="8" creationId="{A5931BE0-4B93-4D6C-878E-ACC59D6B4587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12:44.399" v="231"/>
          <ac:spMkLst>
            <pc:docMk/>
            <pc:sldMk cId="2501719212" sldId="263"/>
            <ac:spMk id="11" creationId="{A5931BE0-4B93-4D6C-878E-ACC59D6B4587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13:21.230" v="237"/>
          <ac:spMkLst>
            <pc:docMk/>
            <pc:sldMk cId="2501719212" sldId="263"/>
            <ac:spMk id="18" creationId="{D166A8AB-8924-421C-BCED-B54DBC4054E0}"/>
          </ac:spMkLst>
        </pc:spChg>
        <pc:grpChg chg="add del">
          <ac:chgData name="Исмакова Даяна Кайроллаевна" userId="S::stud0000203194@study.utmn.ru::5f591f11-438f-4c17-b5b5-390d42065eae" providerId="AD" clId="Web-{9BA8262E-A7B5-4DE7-A40C-A4613E21F979}" dt="2020-11-24T17:13:21.230" v="237"/>
          <ac:grpSpMkLst>
            <pc:docMk/>
            <pc:sldMk cId="2501719212" sldId="263"/>
            <ac:grpSpMk id="13" creationId="{9F2D4ED5-DC78-4C88-97AA-483206C53E90}"/>
          </ac:grpSpMkLst>
        </pc:grpChg>
        <pc:picChg chg="add del mod ord">
          <ac:chgData name="Исмакова Даяна Кайроллаевна" userId="S::stud0000203194@study.utmn.ru::5f591f11-438f-4c17-b5b5-390d42065eae" providerId="AD" clId="Web-{9BA8262E-A7B5-4DE7-A40C-A4613E21F979}" dt="2020-11-24T17:10:11.044" v="199"/>
          <ac:picMkLst>
            <pc:docMk/>
            <pc:sldMk cId="2501719212" sldId="263"/>
            <ac:picMk id="4" creationId="{AB37F1EE-215A-4E11-A0AE-7A274AEDD5D8}"/>
          </ac:picMkLst>
        </pc:picChg>
        <pc:picChg chg="add mod">
          <ac:chgData name="Исмакова Даяна Кайроллаевна" userId="S::stud0000203194@study.utmn.ru::5f591f11-438f-4c17-b5b5-390d42065eae" providerId="AD" clId="Web-{9BA8262E-A7B5-4DE7-A40C-A4613E21F979}" dt="2020-11-24T17:13:41.340" v="242" actId="1076"/>
          <ac:picMkLst>
            <pc:docMk/>
            <pc:sldMk cId="2501719212" sldId="263"/>
            <ac:picMk id="6" creationId="{F7D7DAD5-DC94-493C-84B9-039B76EEF26F}"/>
          </ac:picMkLst>
        </pc:picChg>
        <pc:picChg chg="add del mod">
          <ac:chgData name="Исмакова Даяна Кайроллаевна" userId="S::stud0000203194@study.utmn.ru::5f591f11-438f-4c17-b5b5-390d42065eae" providerId="AD" clId="Web-{9BA8262E-A7B5-4DE7-A40C-A4613E21F979}" dt="2020-11-24T17:12:28.929" v="229"/>
          <ac:picMkLst>
            <pc:docMk/>
            <pc:sldMk cId="2501719212" sldId="263"/>
            <ac:picMk id="7" creationId="{1B812394-95C2-40FA-85AF-DC15A2613D53}"/>
          </ac:picMkLst>
        </pc:picChg>
      </pc:sldChg>
      <pc:sldChg chg="addSp modSp">
        <pc:chgData name="Исмакова Даяна Кайроллаевна" userId="S::stud0000203194@study.utmn.ru::5f591f11-438f-4c17-b5b5-390d42065eae" providerId="AD" clId="Web-{9BA8262E-A7B5-4DE7-A40C-A4613E21F979}" dt="2020-11-24T17:23:48.992" v="311" actId="20577"/>
        <pc:sldMkLst>
          <pc:docMk/>
          <pc:sldMk cId="2557852986" sldId="264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23:48.992" v="311" actId="20577"/>
          <ac:spMkLst>
            <pc:docMk/>
            <pc:sldMk cId="2557852986" sldId="264"/>
            <ac:spMk id="2" creationId="{A717746F-5785-4645-9774-6A41C23909E5}"/>
          </ac:spMkLst>
        </pc:spChg>
        <pc:spChg chg="mod">
          <ac:chgData name="Исмакова Даяна Кайроллаевна" userId="S::stud0000203194@study.utmn.ru::5f591f11-438f-4c17-b5b5-390d42065eae" providerId="AD" clId="Web-{9BA8262E-A7B5-4DE7-A40C-A4613E21F979}" dt="2020-11-24T17:17:59.108" v="308" actId="14100"/>
          <ac:spMkLst>
            <pc:docMk/>
            <pc:sldMk cId="2557852986" sldId="264"/>
            <ac:spMk id="3" creationId="{FC753E6A-C1E4-4EFD-B854-DB06CAEAD503}"/>
          </ac:spMkLst>
        </pc:spChg>
        <pc:picChg chg="add mod">
          <ac:chgData name="Исмакова Даяна Кайроллаевна" userId="S::stud0000203194@study.utmn.ru::5f591f11-438f-4c17-b5b5-390d42065eae" providerId="AD" clId="Web-{9BA8262E-A7B5-4DE7-A40C-A4613E21F979}" dt="2020-11-24T17:17:27.075" v="303" actId="1076"/>
          <ac:picMkLst>
            <pc:docMk/>
            <pc:sldMk cId="2557852986" sldId="264"/>
            <ac:picMk id="4" creationId="{4EF02C30-C71D-4CF8-B84E-FD7C58458F9A}"/>
          </ac:picMkLst>
        </pc:picChg>
      </pc:sldChg>
      <pc:sldChg chg="addSp delSp modSp add mod replId setBg">
        <pc:chgData name="Исмакова Даяна Кайроллаевна" userId="S::stud0000203194@study.utmn.ru::5f591f11-438f-4c17-b5b5-390d42065eae" providerId="AD" clId="Web-{9BA8262E-A7B5-4DE7-A40C-A4613E21F979}" dt="2020-11-24T17:23:53.242" v="315" actId="20577"/>
        <pc:sldMkLst>
          <pc:docMk/>
          <pc:sldMk cId="1457916069" sldId="265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23:53.242" v="315" actId="20577"/>
          <ac:spMkLst>
            <pc:docMk/>
            <pc:sldMk cId="1457916069" sldId="265"/>
            <ac:spMk id="2" creationId="{A717746F-5785-4645-9774-6A41C23909E5}"/>
          </ac:spMkLst>
        </pc:spChg>
        <pc:spChg chg="add del mod">
          <ac:chgData name="Исмакова Даяна Кайроллаевна" userId="S::stud0000203194@study.utmn.ru::5f591f11-438f-4c17-b5b5-390d42065eae" providerId="AD" clId="Web-{9BA8262E-A7B5-4DE7-A40C-A4613E21F979}" dt="2020-11-24T17:16:17.960" v="296" actId="20577"/>
          <ac:spMkLst>
            <pc:docMk/>
            <pc:sldMk cId="1457916069" sldId="265"/>
            <ac:spMk id="3" creationId="{FC753E6A-C1E4-4EFD-B854-DB06CAEAD503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15:39.067" v="270"/>
          <ac:spMkLst>
            <pc:docMk/>
            <pc:sldMk cId="1457916069" sldId="265"/>
            <ac:spMk id="9" creationId="{60B7752B-728D-4CA3-8923-C4F7F77029E3}"/>
          </ac:spMkLst>
        </pc:spChg>
        <pc:spChg chg="add del">
          <ac:chgData name="Исмакова Даяна Кайроллаевна" userId="S::stud0000203194@study.utmn.ru::5f591f11-438f-4c17-b5b5-390d42065eae" providerId="AD" clId="Web-{9BA8262E-A7B5-4DE7-A40C-A4613E21F979}" dt="2020-11-24T17:15:39.067" v="270"/>
          <ac:spMkLst>
            <pc:docMk/>
            <pc:sldMk cId="1457916069" sldId="265"/>
            <ac:spMk id="11" creationId="{88392DC7-0988-443B-A0D0-E726C7DB622B}"/>
          </ac:spMkLst>
        </pc:spChg>
        <pc:graphicFrameChg chg="add del">
          <ac:chgData name="Исмакова Даяна Кайроллаевна" userId="S::stud0000203194@study.utmn.ru::5f591f11-438f-4c17-b5b5-390d42065eae" providerId="AD" clId="Web-{9BA8262E-A7B5-4DE7-A40C-A4613E21F979}" dt="2020-11-24T17:15:39.067" v="270"/>
          <ac:graphicFrameMkLst>
            <pc:docMk/>
            <pc:sldMk cId="1457916069" sldId="265"/>
            <ac:graphicFrameMk id="5" creationId="{88A7E578-A2A2-43AC-B455-6EE79E42007F}"/>
          </ac:graphicFrameMkLst>
        </pc:graphicFrameChg>
        <pc:graphicFrameChg chg="add del">
          <ac:chgData name="Исмакова Даяна Кайроллаевна" userId="S::stud0000203194@study.utmn.ru::5f591f11-438f-4c17-b5b5-390d42065eae" providerId="AD" clId="Web-{9BA8262E-A7B5-4DE7-A40C-A4613E21F979}" dt="2020-11-24T17:16:09.147" v="272"/>
          <ac:graphicFrameMkLst>
            <pc:docMk/>
            <pc:sldMk cId="1457916069" sldId="265"/>
            <ac:graphicFrameMk id="6" creationId="{EEF51DA5-70F2-4129-832D-7B039F212EDE}"/>
          </ac:graphicFrameMkLst>
        </pc:graphicFrameChg>
      </pc:sldChg>
      <pc:sldChg chg="modSp">
        <pc:chgData name="Исмакова Даяна Кайроллаевна" userId="S::stud0000203194@study.utmn.ru::5f591f11-438f-4c17-b5b5-390d42065eae" providerId="AD" clId="Web-{9BA8262E-A7B5-4DE7-A40C-A4613E21F979}" dt="2020-11-24T17:31:59.150" v="326" actId="1076"/>
        <pc:sldMkLst>
          <pc:docMk/>
          <pc:sldMk cId="104364488" sldId="266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31:59.150" v="326" actId="1076"/>
          <ac:spMkLst>
            <pc:docMk/>
            <pc:sldMk cId="104364488" sldId="266"/>
            <ac:spMk id="4" creationId="{F4CC6462-D7FF-4440-B8B4-35FE1B06AF67}"/>
          </ac:spMkLst>
        </pc:spChg>
      </pc:sldChg>
      <pc:sldChg chg="modSp">
        <pc:chgData name="Исмакова Даяна Кайроллаевна" userId="S::stud0000203194@study.utmn.ru::5f591f11-438f-4c17-b5b5-390d42065eae" providerId="AD" clId="Web-{9BA8262E-A7B5-4DE7-A40C-A4613E21F979}" dt="2020-11-24T17:34:08.644" v="330" actId="20577"/>
        <pc:sldMkLst>
          <pc:docMk/>
          <pc:sldMk cId="1462488126" sldId="267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34:08.644" v="330" actId="20577"/>
          <ac:spMkLst>
            <pc:docMk/>
            <pc:sldMk cId="1462488126" sldId="267"/>
            <ac:spMk id="2" creationId="{E5F69E09-F807-4BDD-9F2C-2638F0494E23}"/>
          </ac:spMkLst>
        </pc:spChg>
      </pc:sldChg>
      <pc:sldChg chg="modSp new">
        <pc:chgData name="Исмакова Даяна Кайроллаевна" userId="S::stud0000203194@study.utmn.ru::5f591f11-438f-4c17-b5b5-390d42065eae" providerId="AD" clId="Web-{9BA8262E-A7B5-4DE7-A40C-A4613E21F979}" dt="2020-11-24T17:35:04.491" v="336" actId="20577"/>
        <pc:sldMkLst>
          <pc:docMk/>
          <pc:sldMk cId="26141477" sldId="268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35:04.491" v="336" actId="20577"/>
          <ac:spMkLst>
            <pc:docMk/>
            <pc:sldMk cId="26141477" sldId="268"/>
            <ac:spMk id="2" creationId="{D7236C9E-76C4-4E91-9A72-7BED16058499}"/>
          </ac:spMkLst>
        </pc:spChg>
      </pc:sldChg>
      <pc:sldChg chg="addSp modSp new">
        <pc:chgData name="Исмакова Даяна Кайроллаевна" userId="S::stud0000203194@study.utmn.ru::5f591f11-438f-4c17-b5b5-390d42065eae" providerId="AD" clId="Web-{9BA8262E-A7B5-4DE7-A40C-A4613E21F979}" dt="2020-11-24T17:46:20.179" v="714" actId="20577"/>
        <pc:sldMkLst>
          <pc:docMk/>
          <pc:sldMk cId="385720061" sldId="269"/>
        </pc:sldMkLst>
        <pc:spChg chg="mod">
          <ac:chgData name="Исмакова Даяна Кайроллаевна" userId="S::stud0000203194@study.utmn.ru::5f591f11-438f-4c17-b5b5-390d42065eae" providerId="AD" clId="Web-{9BA8262E-A7B5-4DE7-A40C-A4613E21F979}" dt="2020-11-24T17:40:47.562" v="343" actId="20577"/>
          <ac:spMkLst>
            <pc:docMk/>
            <pc:sldMk cId="385720061" sldId="269"/>
            <ac:spMk id="2" creationId="{195257DB-FD79-486E-885D-A7834E4208CF}"/>
          </ac:spMkLst>
        </pc:spChg>
        <pc:spChg chg="mod">
          <ac:chgData name="Исмакова Даяна Кайроллаевна" userId="S::stud0000203194@study.utmn.ru::5f591f11-438f-4c17-b5b5-390d42065eae" providerId="AD" clId="Web-{9BA8262E-A7B5-4DE7-A40C-A4613E21F979}" dt="2020-11-24T17:46:20.179" v="714" actId="20577"/>
          <ac:spMkLst>
            <pc:docMk/>
            <pc:sldMk cId="385720061" sldId="269"/>
            <ac:spMk id="3" creationId="{5F1C129B-CBF3-48DA-8AC5-37812BFF5CEB}"/>
          </ac:spMkLst>
        </pc:spChg>
        <pc:picChg chg="add mod">
          <ac:chgData name="Исмакова Даяна Кайроллаевна" userId="S::stud0000203194@study.utmn.ru::5f591f11-438f-4c17-b5b5-390d42065eae" providerId="AD" clId="Web-{9BA8262E-A7B5-4DE7-A40C-A4613E21F979}" dt="2020-11-24T17:43:35.495" v="630" actId="1076"/>
          <ac:picMkLst>
            <pc:docMk/>
            <pc:sldMk cId="385720061" sldId="269"/>
            <ac:picMk id="4" creationId="{8E725D95-E2C6-4899-835C-9CF27EF056E7}"/>
          </ac:picMkLst>
        </pc:picChg>
      </pc:sldChg>
      <pc:sldChg chg="new">
        <pc:chgData name="Исмакова Даяна Кайроллаевна" userId="S::stud0000203194@study.utmn.ru::5f591f11-438f-4c17-b5b5-390d42065eae" providerId="AD" clId="Web-{9BA8262E-A7B5-4DE7-A40C-A4613E21F979}" dt="2020-11-24T17:46:34.148" v="716"/>
        <pc:sldMkLst>
          <pc:docMk/>
          <pc:sldMk cId="391465095" sldId="272"/>
        </pc:sldMkLst>
      </pc:sldChg>
    </pc:docChg>
  </pc:docChgLst>
  <pc:docChgLst>
    <pc:chgData name="Долгушин Михаил Дмитриевич" userId="S::stud0000205213@study.utmn.ru::2c02f94c-b228-4646-9c18-308d027a0e4e" providerId="AD" clId="Web-{72DF95AE-DE35-4F16-AC3A-EFC632DCC590}"/>
    <pc:docChg chg="delSld modSld">
      <pc:chgData name="Долгушин Михаил Дмитриевич" userId="S::stud0000205213@study.utmn.ru::2c02f94c-b228-4646-9c18-308d027a0e4e" providerId="AD" clId="Web-{72DF95AE-DE35-4F16-AC3A-EFC632DCC590}" dt="2020-11-25T06:33:52.362" v="142" actId="20577"/>
      <pc:docMkLst>
        <pc:docMk/>
      </pc:docMkLst>
      <pc:sldChg chg="modSp">
        <pc:chgData name="Долгушин Михаил Дмитриевич" userId="S::stud0000205213@study.utmn.ru::2c02f94c-b228-4646-9c18-308d027a0e4e" providerId="AD" clId="Web-{72DF95AE-DE35-4F16-AC3A-EFC632DCC590}" dt="2020-11-25T06:28:12.843" v="69" actId="14100"/>
        <pc:sldMkLst>
          <pc:docMk/>
          <pc:sldMk cId="3150336565" sldId="257"/>
        </pc:sldMkLst>
        <pc:spChg chg="mod">
          <ac:chgData name="Долгушин Михаил Дмитриевич" userId="S::stud0000205213@study.utmn.ru::2c02f94c-b228-4646-9c18-308d027a0e4e" providerId="AD" clId="Web-{72DF95AE-DE35-4F16-AC3A-EFC632DCC590}" dt="2020-11-25T06:28:12.843" v="69" actId="14100"/>
          <ac:spMkLst>
            <pc:docMk/>
            <pc:sldMk cId="3150336565" sldId="257"/>
            <ac:spMk id="3" creationId="{05A9451C-991A-48BB-8377-129AD2BDCE4A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72DF95AE-DE35-4F16-AC3A-EFC632DCC590}" dt="2020-11-25T06:22:30.543" v="14" actId="20577"/>
        <pc:sldMkLst>
          <pc:docMk/>
          <pc:sldMk cId="1231093116" sldId="259"/>
        </pc:sldMkLst>
        <pc:spChg chg="mod">
          <ac:chgData name="Долгушин Михаил Дмитриевич" userId="S::stud0000205213@study.utmn.ru::2c02f94c-b228-4646-9c18-308d027a0e4e" providerId="AD" clId="Web-{72DF95AE-DE35-4F16-AC3A-EFC632DCC590}" dt="2020-11-25T06:22:30.543" v="14" actId="20577"/>
          <ac:spMkLst>
            <pc:docMk/>
            <pc:sldMk cId="1231093116" sldId="259"/>
            <ac:spMk id="3" creationId="{197E4E56-A95E-498C-A994-5BCD6B46B26E}"/>
          </ac:spMkLst>
        </pc:spChg>
      </pc:sldChg>
      <pc:sldChg chg="del">
        <pc:chgData name="Долгушин Михаил Дмитриевич" userId="S::stud0000205213@study.utmn.ru::2c02f94c-b228-4646-9c18-308d027a0e4e" providerId="AD" clId="Web-{72DF95AE-DE35-4F16-AC3A-EFC632DCC590}" dt="2020-11-25T06:28:17.499" v="70"/>
        <pc:sldMkLst>
          <pc:docMk/>
          <pc:sldMk cId="172412455" sldId="260"/>
        </pc:sldMkLst>
      </pc:sldChg>
      <pc:sldChg chg="modSp">
        <pc:chgData name="Долгушин Михаил Дмитриевич" userId="S::stud0000205213@study.utmn.ru::2c02f94c-b228-4646-9c18-308d027a0e4e" providerId="AD" clId="Web-{72DF95AE-DE35-4F16-AC3A-EFC632DCC590}" dt="2020-11-25T06:29:13.109" v="73" actId="20577"/>
        <pc:sldMkLst>
          <pc:docMk/>
          <pc:sldMk cId="3081430562" sldId="261"/>
        </pc:sldMkLst>
        <pc:spChg chg="mod">
          <ac:chgData name="Долгушин Михаил Дмитриевич" userId="S::stud0000205213@study.utmn.ru::2c02f94c-b228-4646-9c18-308d027a0e4e" providerId="AD" clId="Web-{72DF95AE-DE35-4F16-AC3A-EFC632DCC590}" dt="2020-11-25T06:29:13.109" v="73" actId="20577"/>
          <ac:spMkLst>
            <pc:docMk/>
            <pc:sldMk cId="3081430562" sldId="261"/>
            <ac:spMk id="3" creationId="{EAA1042B-4F46-4E23-86D5-5EC91F4D5EAC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72DF95AE-DE35-4F16-AC3A-EFC632DCC590}" dt="2020-11-25T06:30:13.672" v="83" actId="20577"/>
        <pc:sldMkLst>
          <pc:docMk/>
          <pc:sldMk cId="538115405" sldId="262"/>
        </pc:sldMkLst>
        <pc:spChg chg="mod">
          <ac:chgData name="Долгушин Михаил Дмитриевич" userId="S::stud0000205213@study.utmn.ru::2c02f94c-b228-4646-9c18-308d027a0e4e" providerId="AD" clId="Web-{72DF95AE-DE35-4F16-AC3A-EFC632DCC590}" dt="2020-11-25T06:30:13.672" v="83" actId="20577"/>
          <ac:spMkLst>
            <pc:docMk/>
            <pc:sldMk cId="538115405" sldId="262"/>
            <ac:spMk id="3" creationId="{918EBABE-FB1C-4F4F-9E30-08EE8B49DA8B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72DF95AE-DE35-4F16-AC3A-EFC632DCC590}" dt="2020-11-25T06:33:49.830" v="141" actId="20577"/>
        <pc:sldMkLst>
          <pc:docMk/>
          <pc:sldMk cId="3959879351" sldId="270"/>
        </pc:sldMkLst>
        <pc:spChg chg="mod">
          <ac:chgData name="Долгушин Михаил Дмитриевич" userId="S::stud0000205213@study.utmn.ru::2c02f94c-b228-4646-9c18-308d027a0e4e" providerId="AD" clId="Web-{72DF95AE-DE35-4F16-AC3A-EFC632DCC590}" dt="2020-11-25T06:33:49.830" v="141" actId="20577"/>
          <ac:spMkLst>
            <pc:docMk/>
            <pc:sldMk cId="3959879351" sldId="270"/>
            <ac:spMk id="3" creationId="{0B67A5D0-216A-4DE2-8C91-8A06B72FDE5E}"/>
          </ac:spMkLst>
        </pc:spChg>
      </pc:sldChg>
    </pc:docChg>
  </pc:docChgLst>
  <pc:docChgLst>
    <pc:chgData name="Долгушин Михаил Дмитриевич" userId="S::stud0000205213@study.utmn.ru::2c02f94c-b228-4646-9c18-308d027a0e4e" providerId="AD" clId="Web-{EC96169A-5658-4241-AC5F-C2178449EDB4}"/>
    <pc:docChg chg="addSld modSld sldOrd">
      <pc:chgData name="Долгушин Михаил Дмитриевич" userId="S::stud0000205213@study.utmn.ru::2c02f94c-b228-4646-9c18-308d027a0e4e" providerId="AD" clId="Web-{EC96169A-5658-4241-AC5F-C2178449EDB4}" dt="2020-11-24T18:22:48.016" v="2481" actId="20577"/>
      <pc:docMkLst>
        <pc:docMk/>
      </pc:docMkLst>
      <pc:sldChg chg="modSp new">
        <pc:chgData name="Долгушин Михаил Дмитриевич" userId="S::stud0000205213@study.utmn.ru::2c02f94c-b228-4646-9c18-308d027a0e4e" providerId="AD" clId="Web-{EC96169A-5658-4241-AC5F-C2178449EDB4}" dt="2020-11-24T16:57:42.073" v="108" actId="20577"/>
        <pc:sldMkLst>
          <pc:docMk/>
          <pc:sldMk cId="1231093116" sldId="259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6:57:42.073" v="108" actId="20577"/>
          <ac:spMkLst>
            <pc:docMk/>
            <pc:sldMk cId="1231093116" sldId="259"/>
            <ac:spMk id="2" creationId="{04F91493-B7A3-43DD-ACAD-A2EEE71E4D97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6:57:12.728" v="61" actId="20577"/>
          <ac:spMkLst>
            <pc:docMk/>
            <pc:sldMk cId="1231093116" sldId="259"/>
            <ac:spMk id="3" creationId="{197E4E56-A95E-498C-A994-5BCD6B46B26E}"/>
          </ac:spMkLst>
        </pc:sp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6:57:50.713" v="111" actId="20577"/>
        <pc:sldMkLst>
          <pc:docMk/>
          <pc:sldMk cId="172412455" sldId="260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6:57:50.713" v="111" actId="20577"/>
          <ac:spMkLst>
            <pc:docMk/>
            <pc:sldMk cId="172412455" sldId="260"/>
            <ac:spMk id="2" creationId="{5AAB2B82-21D7-4CFC-B7CC-AAC31CEDD190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6:55:30.742" v="16" actId="20577"/>
          <ac:spMkLst>
            <pc:docMk/>
            <pc:sldMk cId="172412455" sldId="260"/>
            <ac:spMk id="3" creationId="{4E3D6CA1-639D-4DB6-BA41-A14AF8DE5109}"/>
          </ac:spMkLst>
        </pc:sp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7:03:03.314" v="345" actId="20577"/>
        <pc:sldMkLst>
          <pc:docMk/>
          <pc:sldMk cId="3081430562" sldId="261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6:57:55.026" v="114" actId="20577"/>
          <ac:spMkLst>
            <pc:docMk/>
            <pc:sldMk cId="3081430562" sldId="261"/>
            <ac:spMk id="2" creationId="{BB40AC61-67D8-494F-AAA0-4E5F80C9FF5F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03:03.314" v="345" actId="20577"/>
          <ac:spMkLst>
            <pc:docMk/>
            <pc:sldMk cId="3081430562" sldId="261"/>
            <ac:spMk id="3" creationId="{EAA1042B-4F46-4E23-86D5-5EC91F4D5EAC}"/>
          </ac:spMkLst>
        </pc:sp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7:10:08.636" v="887" actId="20577"/>
        <pc:sldMkLst>
          <pc:docMk/>
          <pc:sldMk cId="538115405" sldId="262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04:18.082" v="381" actId="20577"/>
          <ac:spMkLst>
            <pc:docMk/>
            <pc:sldMk cId="538115405" sldId="262"/>
            <ac:spMk id="2" creationId="{61DAA363-2C2C-4812-9EF5-52C6508F31C8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10:08.636" v="887" actId="20577"/>
          <ac:spMkLst>
            <pc:docMk/>
            <pc:sldMk cId="538115405" sldId="262"/>
            <ac:spMk id="3" creationId="{918EBABE-FB1C-4F4F-9E30-08EE8B49DA8B}"/>
          </ac:spMkLst>
        </pc:spChg>
        <pc:picChg chg="mod">
          <ac:chgData name="Долгушин Михаил Дмитриевич" userId="S::stud0000205213@study.utmn.ru::2c02f94c-b228-4646-9c18-308d027a0e4e" providerId="AD" clId="Web-{EC96169A-5658-4241-AC5F-C2178449EDB4}" dt="2020-11-24T17:08:08.477" v="843" actId="1076"/>
          <ac:picMkLst>
            <pc:docMk/>
            <pc:sldMk cId="538115405" sldId="262"/>
            <ac:picMk id="4" creationId="{96654635-1073-45E6-9B67-9D068F6A758B}"/>
          </ac:picMkLst>
        </pc:picChg>
        <pc:picChg chg="add mod">
          <ac:chgData name="Долгушин Михаил Дмитриевич" userId="S::stud0000205213@study.utmn.ru::2c02f94c-b228-4646-9c18-308d027a0e4e" providerId="AD" clId="Web-{EC96169A-5658-4241-AC5F-C2178449EDB4}" dt="2020-11-24T17:08:23.806" v="850" actId="1076"/>
          <ac:picMkLst>
            <pc:docMk/>
            <pc:sldMk cId="538115405" sldId="262"/>
            <ac:picMk id="5" creationId="{E4E66B65-F836-456E-8E5D-3327B63B39AE}"/>
          </ac:picMkLst>
        </pc:picChg>
      </pc:sldChg>
      <pc:sldChg chg="modSp">
        <pc:chgData name="Долгушин Михаил Дмитриевич" userId="S::stud0000205213@study.utmn.ru::2c02f94c-b228-4646-9c18-308d027a0e4e" providerId="AD" clId="Web-{EC96169A-5658-4241-AC5F-C2178449EDB4}" dt="2020-11-24T17:11:48.732" v="974" actId="20577"/>
        <pc:sldMkLst>
          <pc:docMk/>
          <pc:sldMk cId="2501719212" sldId="263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10:21.621" v="926" actId="20577"/>
          <ac:spMkLst>
            <pc:docMk/>
            <pc:sldMk cId="2501719212" sldId="263"/>
            <ac:spMk id="2" creationId="{4E5C2F1B-3CB7-494A-B08A-09180B8AB903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11:48.732" v="974" actId="20577"/>
          <ac:spMkLst>
            <pc:docMk/>
            <pc:sldMk cId="2501719212" sldId="263"/>
            <ac:spMk id="3" creationId="{921F27AB-866C-4EFC-96DA-44415F4D0C5D}"/>
          </ac:spMkLst>
        </pc:sp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7:16:41.489" v="1081" actId="20577"/>
        <pc:sldMkLst>
          <pc:docMk/>
          <pc:sldMk cId="2557852986" sldId="264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13:03.031" v="1015" actId="20577"/>
          <ac:spMkLst>
            <pc:docMk/>
            <pc:sldMk cId="2557852986" sldId="264"/>
            <ac:spMk id="2" creationId="{A717746F-5785-4645-9774-6A41C23909E5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16:41.489" v="1081" actId="20577"/>
          <ac:spMkLst>
            <pc:docMk/>
            <pc:sldMk cId="2557852986" sldId="264"/>
            <ac:spMk id="3" creationId="{FC753E6A-C1E4-4EFD-B854-DB06CAEAD503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C96169A-5658-4241-AC5F-C2178449EDB4}" dt="2020-11-24T17:18:56.476" v="1131" actId="20577"/>
        <pc:sldMkLst>
          <pc:docMk/>
          <pc:sldMk cId="1457916069" sldId="265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18:56.476" v="1131" actId="20577"/>
          <ac:spMkLst>
            <pc:docMk/>
            <pc:sldMk cId="1457916069" sldId="265"/>
            <ac:spMk id="3" creationId="{FC753E6A-C1E4-4EFD-B854-DB06CAEAD503}"/>
          </ac:spMkLst>
        </pc:sp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7:32:59.902" v="1317" actId="14100"/>
        <pc:sldMkLst>
          <pc:docMk/>
          <pc:sldMk cId="104364488" sldId="266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22:52.013" v="1136" actId="20577"/>
          <ac:spMkLst>
            <pc:docMk/>
            <pc:sldMk cId="104364488" sldId="266"/>
            <ac:spMk id="2" creationId="{1DF46CCD-0A02-4508-9202-3195FA740F28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32:59.902" v="1317" actId="14100"/>
          <ac:spMkLst>
            <pc:docMk/>
            <pc:sldMk cId="104364488" sldId="266"/>
            <ac:spMk id="3" creationId="{AD42466D-DE20-4207-98FC-5886BA1E0316}"/>
          </ac:spMkLst>
        </pc:spChg>
        <pc:spChg chg="add mod">
          <ac:chgData name="Долгушин Михаил Дмитриевич" userId="S::stud0000205213@study.utmn.ru::2c02f94c-b228-4646-9c18-308d027a0e4e" providerId="AD" clId="Web-{EC96169A-5658-4241-AC5F-C2178449EDB4}" dt="2020-11-24T17:30:38.789" v="1304" actId="14100"/>
          <ac:spMkLst>
            <pc:docMk/>
            <pc:sldMk cId="104364488" sldId="266"/>
            <ac:spMk id="4" creationId="{F4CC6462-D7FF-4440-B8B4-35FE1B06AF67}"/>
          </ac:spMkLst>
        </pc:sp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7:36:35.985" v="1423" actId="20577"/>
        <pc:sldMkLst>
          <pc:docMk/>
          <pc:sldMk cId="1462488126" sldId="267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33:19.652" v="1404" actId="20577"/>
          <ac:spMkLst>
            <pc:docMk/>
            <pc:sldMk cId="1462488126" sldId="267"/>
            <ac:spMk id="2" creationId="{E5F69E09-F807-4BDD-9F2C-2638F0494E23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36:35.985" v="1423" actId="20577"/>
          <ac:spMkLst>
            <pc:docMk/>
            <pc:sldMk cId="1462488126" sldId="267"/>
            <ac:spMk id="3" creationId="{9C1F09F8-EF2D-4848-84E7-F2ABC9C5F505}"/>
          </ac:spMkLst>
        </pc:spChg>
      </pc:sldChg>
      <pc:sldChg chg="addSp delSp modSp">
        <pc:chgData name="Долгушин Михаил Дмитриевич" userId="S::stud0000205213@study.utmn.ru::2c02f94c-b228-4646-9c18-308d027a0e4e" providerId="AD" clId="Web-{EC96169A-5658-4241-AC5F-C2178449EDB4}" dt="2020-11-24T17:41:27.335" v="1484" actId="20577"/>
        <pc:sldMkLst>
          <pc:docMk/>
          <pc:sldMk cId="26141477" sldId="268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39:52.317" v="1427" actId="20577"/>
          <ac:spMkLst>
            <pc:docMk/>
            <pc:sldMk cId="26141477" sldId="268"/>
            <ac:spMk id="2" creationId="{D7236C9E-76C4-4E91-9A72-7BED16058499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41:27.335" v="1484" actId="20577"/>
          <ac:spMkLst>
            <pc:docMk/>
            <pc:sldMk cId="26141477" sldId="268"/>
            <ac:spMk id="3" creationId="{60837638-9F90-4A3D-8BD6-2B21A977E8FE}"/>
          </ac:spMkLst>
        </pc:spChg>
        <pc:spChg chg="add del mod">
          <ac:chgData name="Долгушин Михаил Дмитриевич" userId="S::stud0000205213@study.utmn.ru::2c02f94c-b228-4646-9c18-308d027a0e4e" providerId="AD" clId="Web-{EC96169A-5658-4241-AC5F-C2178449EDB4}" dt="2020-11-24T17:40:39.037" v="1441"/>
          <ac:spMkLst>
            <pc:docMk/>
            <pc:sldMk cId="26141477" sldId="268"/>
            <ac:spMk id="5" creationId="{FBA57F37-86CE-43D8-A12F-33E0FA6BC53E}"/>
          </ac:spMkLst>
        </pc:spChg>
        <pc:spChg chg="add mod">
          <ac:chgData name="Долгушин Михаил Дмитриевич" userId="S::stud0000205213@study.utmn.ru::2c02f94c-b228-4646-9c18-308d027a0e4e" providerId="AD" clId="Web-{EC96169A-5658-4241-AC5F-C2178449EDB4}" dt="2020-11-24T17:41:02.897" v="1466" actId="20577"/>
          <ac:spMkLst>
            <pc:docMk/>
            <pc:sldMk cId="26141477" sldId="268"/>
            <ac:spMk id="6" creationId="{281327E9-3242-4A3D-A992-243E9FB8EEBF}"/>
          </ac:spMkLst>
        </pc:sp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7:43:35.416" v="1510" actId="14100"/>
        <pc:sldMkLst>
          <pc:docMk/>
          <pc:sldMk cId="3959879351" sldId="270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42:17.696" v="1489" actId="20577"/>
          <ac:spMkLst>
            <pc:docMk/>
            <pc:sldMk cId="3959879351" sldId="270"/>
            <ac:spMk id="2" creationId="{D65A0CBA-769D-47C8-A4B6-D6DD6B58F54B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43:35.416" v="1510" actId="14100"/>
          <ac:spMkLst>
            <pc:docMk/>
            <pc:sldMk cId="3959879351" sldId="270"/>
            <ac:spMk id="3" creationId="{0B67A5D0-216A-4DE2-8C91-8A06B72FDE5E}"/>
          </ac:spMkLst>
        </pc:spChg>
        <pc:spChg chg="add mod">
          <ac:chgData name="Долгушин Михаил Дмитриевич" userId="S::stud0000205213@study.utmn.ru::2c02f94c-b228-4646-9c18-308d027a0e4e" providerId="AD" clId="Web-{EC96169A-5658-4241-AC5F-C2178449EDB4}" dt="2020-11-24T17:43:11.634" v="1504" actId="14100"/>
          <ac:spMkLst>
            <pc:docMk/>
            <pc:sldMk cId="3959879351" sldId="270"/>
            <ac:spMk id="4" creationId="{037C8436-BB12-48AA-AD35-76FA688B94F1}"/>
          </ac:spMkLst>
        </pc:spChg>
      </pc:sldChg>
      <pc:sldChg chg="addSp delSp modSp new">
        <pc:chgData name="Долгушин Михаил Дмитриевич" userId="S::stud0000205213@study.utmn.ru::2c02f94c-b228-4646-9c18-308d027a0e4e" providerId="AD" clId="Web-{EC96169A-5658-4241-AC5F-C2178449EDB4}" dt="2020-11-24T17:53:15.883" v="1634" actId="14100"/>
        <pc:sldMkLst>
          <pc:docMk/>
          <pc:sldMk cId="3040768158" sldId="271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45:44.091" v="1520" actId="1076"/>
          <ac:spMkLst>
            <pc:docMk/>
            <pc:sldMk cId="3040768158" sldId="271"/>
            <ac:spMk id="2" creationId="{C8EC9084-D9FB-4490-B173-551B6BCB13AD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53:15.883" v="1634" actId="14100"/>
          <ac:spMkLst>
            <pc:docMk/>
            <pc:sldMk cId="3040768158" sldId="271"/>
            <ac:spMk id="3" creationId="{CE849EAD-0C5B-4C3A-B078-F29DB67920E3}"/>
          </ac:spMkLst>
        </pc:spChg>
        <pc:spChg chg="add del mod">
          <ac:chgData name="Долгушин Михаил Дмитриевич" userId="S::stud0000205213@study.utmn.ru::2c02f94c-b228-4646-9c18-308d027a0e4e" providerId="AD" clId="Web-{EC96169A-5658-4241-AC5F-C2178449EDB4}" dt="2020-11-24T17:47:01.249" v="1531"/>
          <ac:spMkLst>
            <pc:docMk/>
            <pc:sldMk cId="3040768158" sldId="271"/>
            <ac:spMk id="5" creationId="{7E48ABCA-F3BC-4740-8771-AE0D63A074CB}"/>
          </ac:spMkLst>
        </pc:spChg>
        <pc:spChg chg="add del mod">
          <ac:chgData name="Долгушин Михаил Дмитриевич" userId="S::stud0000205213@study.utmn.ru::2c02f94c-b228-4646-9c18-308d027a0e4e" providerId="AD" clId="Web-{EC96169A-5658-4241-AC5F-C2178449EDB4}" dt="2020-11-24T17:51:20.458" v="1573"/>
          <ac:spMkLst>
            <pc:docMk/>
            <pc:sldMk cId="3040768158" sldId="271"/>
            <ac:spMk id="8" creationId="{21E620FF-00F8-4EA8-8009-108119F009B4}"/>
          </ac:spMkLst>
        </pc:spChg>
        <pc:picChg chg="add del mod">
          <ac:chgData name="Долгушин Михаил Дмитриевич" userId="S::stud0000205213@study.utmn.ru::2c02f94c-b228-4646-9c18-308d027a0e4e" providerId="AD" clId="Web-{EC96169A-5658-4241-AC5F-C2178449EDB4}" dt="2020-11-24T17:50:14.238" v="1556"/>
          <ac:picMkLst>
            <pc:docMk/>
            <pc:sldMk cId="3040768158" sldId="271"/>
            <ac:picMk id="6" creationId="{AE30B9E6-B608-402F-8176-0C719D5E3E3D}"/>
          </ac:picMkLst>
        </pc:picChg>
        <pc:picChg chg="add del mod">
          <ac:chgData name="Долгушин Михаил Дмитриевич" userId="S::stud0000205213@study.utmn.ru::2c02f94c-b228-4646-9c18-308d027a0e4e" providerId="AD" clId="Web-{EC96169A-5658-4241-AC5F-C2178449EDB4}" dt="2020-11-24T17:50:15.426" v="1557"/>
          <ac:picMkLst>
            <pc:docMk/>
            <pc:sldMk cId="3040768158" sldId="271"/>
            <ac:picMk id="7" creationId="{907F5C96-CAA1-4472-BAF2-67F4A3582B95}"/>
          </ac:picMkLst>
        </pc:picChg>
      </pc:sldChg>
      <pc:sldChg chg="addSp delSp modSp new">
        <pc:chgData name="Долгушин Михаил Дмитриевич" userId="S::stud0000205213@study.utmn.ru::2c02f94c-b228-4646-9c18-308d027a0e4e" providerId="AD" clId="Web-{EC96169A-5658-4241-AC5F-C2178449EDB4}" dt="2020-11-24T17:52:02.381" v="1625" actId="1076"/>
        <pc:sldMkLst>
          <pc:docMk/>
          <pc:sldMk cId="1658504210" sldId="273"/>
        </pc:sldMkLst>
        <pc:spChg chg="del">
          <ac:chgData name="Долгушин Михаил Дмитриевич" userId="S::stud0000205213@study.utmn.ru::2c02f94c-b228-4646-9c18-308d027a0e4e" providerId="AD" clId="Web-{EC96169A-5658-4241-AC5F-C2178449EDB4}" dt="2020-11-24T17:51:12.599" v="1571"/>
          <ac:spMkLst>
            <pc:docMk/>
            <pc:sldMk cId="1658504210" sldId="273"/>
            <ac:spMk id="2" creationId="{A53B8046-7DC1-463C-93D1-0F091541A3A7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51:58.428" v="1624" actId="1076"/>
          <ac:spMkLst>
            <pc:docMk/>
            <pc:sldMk cId="1658504210" sldId="273"/>
            <ac:spMk id="3" creationId="{E48663BD-681D-49D3-BC9E-0D1130DDEB5E}"/>
          </ac:spMkLst>
        </pc:spChg>
        <pc:spChg chg="add mod">
          <ac:chgData name="Долгушин Михаил Дмитриевич" userId="S::stud0000205213@study.utmn.ru::2c02f94c-b228-4646-9c18-308d027a0e4e" providerId="AD" clId="Web-{EC96169A-5658-4241-AC5F-C2178449EDB4}" dt="2020-11-24T17:52:02.381" v="1625" actId="1076"/>
          <ac:spMkLst>
            <pc:docMk/>
            <pc:sldMk cId="1658504210" sldId="273"/>
            <ac:spMk id="5" creationId="{6997AB4F-26B0-4B5F-BEBD-1353CE2752E4}"/>
          </ac:spMkLst>
        </pc:spChg>
      </pc:sldChg>
      <pc:sldChg chg="addSp delSp modSp new">
        <pc:chgData name="Долгушин Михаил Дмитриевич" userId="S::stud0000205213@study.utmn.ru::2c02f94c-b228-4646-9c18-308d027a0e4e" providerId="AD" clId="Web-{EC96169A-5658-4241-AC5F-C2178449EDB4}" dt="2020-11-24T17:55:27.511" v="1687" actId="1076"/>
        <pc:sldMkLst>
          <pc:docMk/>
          <pc:sldMk cId="3595929965" sldId="274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53:58.712" v="1660" actId="20577"/>
          <ac:spMkLst>
            <pc:docMk/>
            <pc:sldMk cId="3595929965" sldId="274"/>
            <ac:spMk id="2" creationId="{82CD2439-A888-4E0C-9C6C-D00FA430D0C4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7:55:22.073" v="1683" actId="20577"/>
          <ac:spMkLst>
            <pc:docMk/>
            <pc:sldMk cId="3595929965" sldId="274"/>
            <ac:spMk id="3" creationId="{A9EAA00F-DC8D-47C1-87AE-EEDFC2B32285}"/>
          </ac:spMkLst>
        </pc:spChg>
        <pc:spChg chg="add del mod">
          <ac:chgData name="Долгушин Михаил Дмитриевич" userId="S::stud0000205213@study.utmn.ru::2c02f94c-b228-4646-9c18-308d027a0e4e" providerId="AD" clId="Web-{EC96169A-5658-4241-AC5F-C2178449EDB4}" dt="2020-11-24T17:55:09.807" v="1677"/>
          <ac:spMkLst>
            <pc:docMk/>
            <pc:sldMk cId="3595929965" sldId="274"/>
            <ac:spMk id="7" creationId="{F07C1372-0EBF-43CC-85A9-7125A1E422D1}"/>
          </ac:spMkLst>
        </pc:spChg>
        <pc:graphicFrameChg chg="add del mod">
          <ac:chgData name="Долгушин Михаил Дмитриевич" userId="S::stud0000205213@study.utmn.ru::2c02f94c-b228-4646-9c18-308d027a0e4e" providerId="AD" clId="Web-{EC96169A-5658-4241-AC5F-C2178449EDB4}" dt="2020-11-24T17:55:09.807" v="1678"/>
          <ac:graphicFrameMkLst>
            <pc:docMk/>
            <pc:sldMk cId="3595929965" sldId="274"/>
            <ac:graphicFrameMk id="6" creationId="{43850402-CA97-48E6-96FC-394EAD89E1FF}"/>
          </ac:graphicFrameMkLst>
        </pc:graphicFrameChg>
        <pc:picChg chg="add mod">
          <ac:chgData name="Долгушин Михаил Дмитриевич" userId="S::stud0000205213@study.utmn.ru::2c02f94c-b228-4646-9c18-308d027a0e4e" providerId="AD" clId="Web-{EC96169A-5658-4241-AC5F-C2178449EDB4}" dt="2020-11-24T17:55:27.511" v="1687" actId="1076"/>
          <ac:picMkLst>
            <pc:docMk/>
            <pc:sldMk cId="3595929965" sldId="274"/>
            <ac:picMk id="4" creationId="{06A39847-31C0-47C6-8DC7-BC86FBD1AF2F}"/>
          </ac:picMkLst>
        </pc:picChg>
      </pc:sldChg>
      <pc:sldChg chg="addSp delSp modSp new ord">
        <pc:chgData name="Долгушин Михаил Дмитриевич" userId="S::stud0000205213@study.utmn.ru::2c02f94c-b228-4646-9c18-308d027a0e4e" providerId="AD" clId="Web-{EC96169A-5658-4241-AC5F-C2178449EDB4}" dt="2020-11-24T18:04:21.163" v="1908"/>
        <pc:sldMkLst>
          <pc:docMk/>
          <pc:sldMk cId="1537425461" sldId="275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7:56:28.309" v="1693" actId="1076"/>
          <ac:spMkLst>
            <pc:docMk/>
            <pc:sldMk cId="1537425461" sldId="275"/>
            <ac:spMk id="2" creationId="{10BCE411-757E-4FB1-8171-04185D73DC7A}"/>
          </ac:spMkLst>
        </pc:spChg>
        <pc:spChg chg="del mod">
          <ac:chgData name="Долгушин Михаил Дмитриевич" userId="S::stud0000205213@study.utmn.ru::2c02f94c-b228-4646-9c18-308d027a0e4e" providerId="AD" clId="Web-{EC96169A-5658-4241-AC5F-C2178449EDB4}" dt="2020-11-24T17:56:51.810" v="1699"/>
          <ac:spMkLst>
            <pc:docMk/>
            <pc:sldMk cId="1537425461" sldId="275"/>
            <ac:spMk id="3" creationId="{C8FBBC89-7080-4D75-B41A-CB01C51B9514}"/>
          </ac:spMkLst>
        </pc:spChg>
        <pc:spChg chg="add del mod">
          <ac:chgData name="Долгушин Михаил Дмитриевич" userId="S::stud0000205213@study.utmn.ru::2c02f94c-b228-4646-9c18-308d027a0e4e" providerId="AD" clId="Web-{EC96169A-5658-4241-AC5F-C2178449EDB4}" dt="2020-11-24T17:58:23.249" v="1707"/>
          <ac:spMkLst>
            <pc:docMk/>
            <pc:sldMk cId="1537425461" sldId="275"/>
            <ac:spMk id="5" creationId="{88FA8EA1-C7DF-4E1C-864D-90FE392AC516}"/>
          </ac:spMkLst>
        </pc:spChg>
        <pc:spChg chg="add del mod">
          <ac:chgData name="Долгушин Михаил Дмитриевич" userId="S::stud0000205213@study.utmn.ru::2c02f94c-b228-4646-9c18-308d027a0e4e" providerId="AD" clId="Web-{EC96169A-5658-4241-AC5F-C2178449EDB4}" dt="2020-11-24T18:01:08.425" v="1851"/>
          <ac:spMkLst>
            <pc:docMk/>
            <pc:sldMk cId="1537425461" sldId="275"/>
            <ac:spMk id="7" creationId="{5D967A66-16F6-4E2F-9E88-E54A6EB446E1}"/>
          </ac:spMkLst>
        </pc:spChg>
        <pc:spChg chg="add mod">
          <ac:chgData name="Долгушин Михаил Дмитриевич" userId="S::stud0000205213@study.utmn.ru::2c02f94c-b228-4646-9c18-308d027a0e4e" providerId="AD" clId="Web-{EC96169A-5658-4241-AC5F-C2178449EDB4}" dt="2020-11-24T18:01:05.081" v="1847" actId="1076"/>
          <ac:spMkLst>
            <pc:docMk/>
            <pc:sldMk cId="1537425461" sldId="275"/>
            <ac:spMk id="9" creationId="{89323F06-809D-4F1D-A3FE-FF754E6FE967}"/>
          </ac:spMkLst>
        </pc:spChg>
      </pc:sldChg>
      <pc:sldChg chg="modSp new ord">
        <pc:chgData name="Долгушин Михаил Дмитриевич" userId="S::stud0000205213@study.utmn.ru::2c02f94c-b228-4646-9c18-308d027a0e4e" providerId="AD" clId="Web-{EC96169A-5658-4241-AC5F-C2178449EDB4}" dt="2020-11-24T18:06:07.853" v="2026" actId="20577"/>
        <pc:sldMkLst>
          <pc:docMk/>
          <pc:sldMk cId="3004919425" sldId="277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04:48.164" v="1994" actId="20577"/>
          <ac:spMkLst>
            <pc:docMk/>
            <pc:sldMk cId="3004919425" sldId="277"/>
            <ac:spMk id="2" creationId="{517FF4CB-2326-45AF-B5CC-B44A85B39DB0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06:07.853" v="2026" actId="20577"/>
          <ac:spMkLst>
            <pc:docMk/>
            <pc:sldMk cId="3004919425" sldId="277"/>
            <ac:spMk id="3" creationId="{1723B89E-A93C-4376-AB5F-D183432814A2}"/>
          </ac:spMkLst>
        </pc:sp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8:07:34.808" v="2035" actId="20577"/>
        <pc:sldMkLst>
          <pc:docMk/>
          <pc:sldMk cId="65400313" sldId="279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07:09.261" v="2030" actId="20577"/>
          <ac:spMkLst>
            <pc:docMk/>
            <pc:sldMk cId="65400313" sldId="279"/>
            <ac:spMk id="2" creationId="{9F22B114-F593-45A2-90EF-437131C9CB64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07:34.808" v="2035" actId="20577"/>
          <ac:spMkLst>
            <pc:docMk/>
            <pc:sldMk cId="65400313" sldId="279"/>
            <ac:spMk id="3" creationId="{1B299A28-220C-4E32-B6FA-5910F5BA4478}"/>
          </ac:spMkLst>
        </pc:sp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8:09:11.139" v="2052" actId="14100"/>
        <pc:sldMkLst>
          <pc:docMk/>
          <pc:sldMk cId="1196737389" sldId="280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07:47.371" v="2038" actId="20577"/>
          <ac:spMkLst>
            <pc:docMk/>
            <pc:sldMk cId="1196737389" sldId="280"/>
            <ac:spMk id="2" creationId="{2C5EB206-93F7-4254-9C20-9F49D6905DB6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08:13.122" v="2047" actId="14100"/>
          <ac:spMkLst>
            <pc:docMk/>
            <pc:sldMk cId="1196737389" sldId="280"/>
            <ac:spMk id="3" creationId="{1735E5A2-2D43-4F10-8268-F3DC05808EC9}"/>
          </ac:spMkLst>
        </pc:spChg>
        <pc:picChg chg="add mod">
          <ac:chgData name="Долгушин Михаил Дмитриевич" userId="S::stud0000205213@study.utmn.ru::2c02f94c-b228-4646-9c18-308d027a0e4e" providerId="AD" clId="Web-{EC96169A-5658-4241-AC5F-C2178449EDB4}" dt="2020-11-24T18:09:11.139" v="2052" actId="14100"/>
          <ac:picMkLst>
            <pc:docMk/>
            <pc:sldMk cId="1196737389" sldId="280"/>
            <ac:picMk id="4" creationId="{90328CCD-D52F-4821-A1A7-55BFD723C530}"/>
          </ac:picMkLst>
        </pc:pic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8:10:29.828" v="2098" actId="14100"/>
        <pc:sldMkLst>
          <pc:docMk/>
          <pc:sldMk cId="3688221715" sldId="282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10:23.328" v="2096" actId="1076"/>
          <ac:spMkLst>
            <pc:docMk/>
            <pc:sldMk cId="3688221715" sldId="282"/>
            <ac:spMk id="2" creationId="{359DADB2-97C6-41D9-8503-D671EC767240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10:29.828" v="2098" actId="14100"/>
          <ac:spMkLst>
            <pc:docMk/>
            <pc:sldMk cId="3688221715" sldId="282"/>
            <ac:spMk id="3" creationId="{FED2742A-FF79-440B-A1F3-05C628AAD4A7}"/>
          </ac:spMkLst>
        </pc:spChg>
      </pc:sldChg>
      <pc:sldChg chg="addSp delSp modSp new">
        <pc:chgData name="Долгушин Михаил Дмитриевич" userId="S::stud0000205213@study.utmn.ru::2c02f94c-b228-4646-9c18-308d027a0e4e" providerId="AD" clId="Web-{EC96169A-5658-4241-AC5F-C2178449EDB4}" dt="2020-11-24T18:12:45.722" v="2150" actId="1076"/>
        <pc:sldMkLst>
          <pc:docMk/>
          <pc:sldMk cId="708347117" sldId="283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12:24.127" v="2147" actId="20577"/>
          <ac:spMkLst>
            <pc:docMk/>
            <pc:sldMk cId="708347117" sldId="283"/>
            <ac:spMk id="2" creationId="{72DBECDD-0CF4-4CF4-8353-CFD0B4952987}"/>
          </ac:spMkLst>
        </pc:spChg>
        <pc:spChg chg="del">
          <ac:chgData name="Долгушин Михаил Дмитриевич" userId="S::stud0000205213@study.utmn.ru::2c02f94c-b228-4646-9c18-308d027a0e4e" providerId="AD" clId="Web-{EC96169A-5658-4241-AC5F-C2178449EDB4}" dt="2020-11-24T18:11:32.267" v="2100"/>
          <ac:spMkLst>
            <pc:docMk/>
            <pc:sldMk cId="708347117" sldId="283"/>
            <ac:spMk id="3" creationId="{291468B4-339B-459F-9FDD-95EB1C89F217}"/>
          </ac:spMkLst>
        </pc:spChg>
        <pc:picChg chg="add mod ord">
          <ac:chgData name="Долгушин Михаил Дмитриевич" userId="S::stud0000205213@study.utmn.ru::2c02f94c-b228-4646-9c18-308d027a0e4e" providerId="AD" clId="Web-{EC96169A-5658-4241-AC5F-C2178449EDB4}" dt="2020-11-24T18:12:45.722" v="2150" actId="1076"/>
          <ac:picMkLst>
            <pc:docMk/>
            <pc:sldMk cId="708347117" sldId="283"/>
            <ac:picMk id="4" creationId="{9DBA3CFE-13AD-4C8E-BCD3-7107E9703192}"/>
          </ac:picMkLst>
        </pc:pic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8:15:00.943" v="2205" actId="1076"/>
        <pc:sldMkLst>
          <pc:docMk/>
          <pc:sldMk cId="3355356413" sldId="284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13:15.691" v="2184" actId="20577"/>
          <ac:spMkLst>
            <pc:docMk/>
            <pc:sldMk cId="3355356413" sldId="284"/>
            <ac:spMk id="2" creationId="{AC862FD2-3599-4B6C-B311-8800FD9007D4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14:56.912" v="2203" actId="20577"/>
          <ac:spMkLst>
            <pc:docMk/>
            <pc:sldMk cId="3355356413" sldId="284"/>
            <ac:spMk id="3" creationId="{A4F120DB-CB29-409D-B723-5EBDA328543F}"/>
          </ac:spMkLst>
        </pc:spChg>
        <pc:picChg chg="add mod">
          <ac:chgData name="Долгушин Михаил Дмитриевич" userId="S::stud0000205213@study.utmn.ru::2c02f94c-b228-4646-9c18-308d027a0e4e" providerId="AD" clId="Web-{EC96169A-5658-4241-AC5F-C2178449EDB4}" dt="2020-11-24T18:15:00.943" v="2205" actId="1076"/>
          <ac:picMkLst>
            <pc:docMk/>
            <pc:sldMk cId="3355356413" sldId="284"/>
            <ac:picMk id="4" creationId="{717C2CD3-9460-4698-95E4-930BE66C0B07}"/>
          </ac:picMkLst>
        </pc:pic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8:16:53.086" v="2265" actId="20577"/>
        <pc:sldMkLst>
          <pc:docMk/>
          <pc:sldMk cId="3469368252" sldId="285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16:17.258" v="2252" actId="20577"/>
          <ac:spMkLst>
            <pc:docMk/>
            <pc:sldMk cId="3469368252" sldId="285"/>
            <ac:spMk id="2" creationId="{EAEEAE9C-964D-4C68-94E9-35C9998C2AB5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16:53.086" v="2265" actId="20577"/>
          <ac:spMkLst>
            <pc:docMk/>
            <pc:sldMk cId="3469368252" sldId="285"/>
            <ac:spMk id="3" creationId="{E0DC6051-F9C7-450B-8586-00119B166FBE}"/>
          </ac:spMkLst>
        </pc:spChg>
        <pc:picChg chg="add mod">
          <ac:chgData name="Долгушин Михаил Дмитриевич" userId="S::stud0000205213@study.utmn.ru::2c02f94c-b228-4646-9c18-308d027a0e4e" providerId="AD" clId="Web-{EC96169A-5658-4241-AC5F-C2178449EDB4}" dt="2020-11-24T18:15:56.132" v="2217" actId="14100"/>
          <ac:picMkLst>
            <pc:docMk/>
            <pc:sldMk cId="3469368252" sldId="285"/>
            <ac:picMk id="4" creationId="{32B8AAAD-FD53-4601-80E9-FF3AD143349F}"/>
          </ac:picMkLst>
        </pc:picChg>
      </pc:sldChg>
      <pc:sldChg chg="modSp new">
        <pc:chgData name="Долгушин Михаил Дмитриевич" userId="S::stud0000205213@study.utmn.ru::2c02f94c-b228-4646-9c18-308d027a0e4e" providerId="AD" clId="Web-{EC96169A-5658-4241-AC5F-C2178449EDB4}" dt="2020-11-24T18:17:54.166" v="2332" actId="20577"/>
        <pc:sldMkLst>
          <pc:docMk/>
          <pc:sldMk cId="666122144" sldId="286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17:18.290" v="2323" actId="20577"/>
          <ac:spMkLst>
            <pc:docMk/>
            <pc:sldMk cId="666122144" sldId="286"/>
            <ac:spMk id="2" creationId="{79D41FB1-737B-4EE7-8602-1BBE43E9226F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17:54.166" v="2332" actId="20577"/>
          <ac:spMkLst>
            <pc:docMk/>
            <pc:sldMk cId="666122144" sldId="286"/>
            <ac:spMk id="3" creationId="{03E1CE34-00EE-4513-9A58-18780EADBD22}"/>
          </ac:spMkLst>
        </pc:spChg>
      </pc:sldChg>
      <pc:sldChg chg="addSp modSp new">
        <pc:chgData name="Долгушин Михаил Дмитриевич" userId="S::stud0000205213@study.utmn.ru::2c02f94c-b228-4646-9c18-308d027a0e4e" providerId="AD" clId="Web-{EC96169A-5658-4241-AC5F-C2178449EDB4}" dt="2020-11-24T18:21:12.811" v="2409" actId="14100"/>
        <pc:sldMkLst>
          <pc:docMk/>
          <pc:sldMk cId="595793859" sldId="287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18:41.698" v="2393" actId="20577"/>
          <ac:spMkLst>
            <pc:docMk/>
            <pc:sldMk cId="595793859" sldId="287"/>
            <ac:spMk id="2" creationId="{786F542B-7689-4C49-860C-9F678CE28FFF}"/>
          </ac:spMkLst>
        </pc:spChg>
        <pc:spChg chg="mod">
          <ac:chgData name="Долгушин Михаил Дмитриевич" userId="S::stud0000205213@study.utmn.ru::2c02f94c-b228-4646-9c18-308d027a0e4e" providerId="AD" clId="Web-{EC96169A-5658-4241-AC5F-C2178449EDB4}" dt="2020-11-24T18:21:12.811" v="2409" actId="14100"/>
          <ac:spMkLst>
            <pc:docMk/>
            <pc:sldMk cId="595793859" sldId="287"/>
            <ac:spMk id="3" creationId="{3C655138-F41B-4604-9477-B27F7C1D83C1}"/>
          </ac:spMkLst>
        </pc:spChg>
        <pc:picChg chg="add mod">
          <ac:chgData name="Долгушин Михаил Дмитриевич" userId="S::stud0000205213@study.utmn.ru::2c02f94c-b228-4646-9c18-308d027a0e4e" providerId="AD" clId="Web-{EC96169A-5658-4241-AC5F-C2178449EDB4}" dt="2020-11-24T18:20:28.404" v="2401" actId="14100"/>
          <ac:picMkLst>
            <pc:docMk/>
            <pc:sldMk cId="595793859" sldId="287"/>
            <ac:picMk id="4" creationId="{69DD9630-F487-45E9-8E22-63578F0DAF42}"/>
          </ac:picMkLst>
        </pc:picChg>
      </pc:sldChg>
      <pc:sldChg chg="addSp delSp modSp new">
        <pc:chgData name="Долгушин Михаил Дмитриевич" userId="S::stud0000205213@study.utmn.ru::2c02f94c-b228-4646-9c18-308d027a0e4e" providerId="AD" clId="Web-{EC96169A-5658-4241-AC5F-C2178449EDB4}" dt="2020-11-24T18:22:48.016" v="2481" actId="20577"/>
        <pc:sldMkLst>
          <pc:docMk/>
          <pc:sldMk cId="453388561" sldId="288"/>
        </pc:sldMkLst>
        <pc:spChg chg="mod">
          <ac:chgData name="Долгушин Михаил Дмитриевич" userId="S::stud0000205213@study.utmn.ru::2c02f94c-b228-4646-9c18-308d027a0e4e" providerId="AD" clId="Web-{EC96169A-5658-4241-AC5F-C2178449EDB4}" dt="2020-11-24T18:21:42.077" v="2469" actId="20577"/>
          <ac:spMkLst>
            <pc:docMk/>
            <pc:sldMk cId="453388561" sldId="288"/>
            <ac:spMk id="2" creationId="{6CEF155A-D564-4CB1-A700-4915FEDE721C}"/>
          </ac:spMkLst>
        </pc:spChg>
        <pc:spChg chg="del mod">
          <ac:chgData name="Долгушин Михаил Дмитриевич" userId="S::stud0000205213@study.utmn.ru::2c02f94c-b228-4646-9c18-308d027a0e4e" providerId="AD" clId="Web-{EC96169A-5658-4241-AC5F-C2178449EDB4}" dt="2020-11-24T18:22:03.484" v="2476"/>
          <ac:spMkLst>
            <pc:docMk/>
            <pc:sldMk cId="453388561" sldId="288"/>
            <ac:spMk id="3" creationId="{9FA332C4-C0F8-40C9-8A8B-263C49D93D6B}"/>
          </ac:spMkLst>
        </pc:spChg>
        <pc:spChg chg="add mod">
          <ac:chgData name="Долгушин Михаил Дмитриевич" userId="S::stud0000205213@study.utmn.ru::2c02f94c-b228-4646-9c18-308d027a0e4e" providerId="AD" clId="Web-{EC96169A-5658-4241-AC5F-C2178449EDB4}" dt="2020-11-24T18:22:48.016" v="2481" actId="20577"/>
          <ac:spMkLst>
            <pc:docMk/>
            <pc:sldMk cId="453388561" sldId="288"/>
            <ac:spMk id="5" creationId="{35B61192-D23F-4D32-A5AC-9F64700B3682}"/>
          </ac:spMkLst>
        </pc:spChg>
      </pc:sldChg>
    </pc:docChg>
  </pc:docChgLst>
  <pc:docChgLst>
    <pc:chgData name="Исмакова Даяна Кайроллаевна" userId="S::stud0000203194@study.utmn.ru::5f591f11-438f-4c17-b5b5-390d42065eae" providerId="AD" clId="Web-{8603FC8E-97F9-47CC-A1CE-0E6F3383C2C0}"/>
    <pc:docChg chg="addSld delSld modSld">
      <pc:chgData name="Исмакова Даяна Кайроллаевна" userId="S::stud0000203194@study.utmn.ru::5f591f11-438f-4c17-b5b5-390d42065eae" providerId="AD" clId="Web-{8603FC8E-97F9-47CC-A1CE-0E6F3383C2C0}" dt="2020-11-24T18:29:05.596" v="348" actId="14100"/>
      <pc:docMkLst>
        <pc:docMk/>
      </pc:docMkLst>
      <pc:sldChg chg="addSp delSp modSp">
        <pc:chgData name="Исмакова Даяна Кайроллаевна" userId="S::stud0000203194@study.utmn.ru::5f591f11-438f-4c17-b5b5-390d42065eae" providerId="AD" clId="Web-{8603FC8E-97F9-47CC-A1CE-0E6F3383C2C0}" dt="2020-11-24T18:00:46.385" v="273" actId="20577"/>
        <pc:sldMkLst>
          <pc:docMk/>
          <pc:sldMk cId="391465095" sldId="272"/>
        </pc:sldMkLst>
        <pc:spChg chg="del">
          <ac:chgData name="Исмакова Даяна Кайроллаевна" userId="S::stud0000203194@study.utmn.ru::5f591f11-438f-4c17-b5b5-390d42065eae" providerId="AD" clId="Web-{8603FC8E-97F9-47CC-A1CE-0E6F3383C2C0}" dt="2020-11-24T17:53:37.313" v="0"/>
          <ac:spMkLst>
            <pc:docMk/>
            <pc:sldMk cId="391465095" sldId="272"/>
            <ac:spMk id="2" creationId="{1A19B09F-3796-47D9-A50B-79DCF0DEBDDA}"/>
          </ac:spMkLst>
        </pc:spChg>
        <pc:spChg chg="mod">
          <ac:chgData name="Исмакова Даяна Кайроллаевна" userId="S::stud0000203194@study.utmn.ru::5f591f11-438f-4c17-b5b5-390d42065eae" providerId="AD" clId="Web-{8603FC8E-97F9-47CC-A1CE-0E6F3383C2C0}" dt="2020-11-24T18:00:46.385" v="273" actId="20577"/>
          <ac:spMkLst>
            <pc:docMk/>
            <pc:sldMk cId="391465095" sldId="272"/>
            <ac:spMk id="3" creationId="{397D5133-9105-4A40-A18C-337FA4B82A66}"/>
          </ac:spMkLst>
        </pc:spChg>
        <pc:picChg chg="add mod">
          <ac:chgData name="Исмакова Даяна Кайроллаевна" userId="S::stud0000203194@study.utmn.ru::5f591f11-438f-4c17-b5b5-390d42065eae" providerId="AD" clId="Web-{8603FC8E-97F9-47CC-A1CE-0E6F3383C2C0}" dt="2020-11-24T17:57:43.943" v="164" actId="14100"/>
          <ac:picMkLst>
            <pc:docMk/>
            <pc:sldMk cId="391465095" sldId="272"/>
            <ac:picMk id="4" creationId="{E03372EE-F221-4622-8788-448FE042BCF3}"/>
          </ac:picMkLst>
        </pc:picChg>
      </pc:sldChg>
      <pc:sldChg chg="new del">
        <pc:chgData name="Исмакова Даяна Кайроллаевна" userId="S::stud0000203194@study.utmn.ru::5f591f11-438f-4c17-b5b5-390d42065eae" providerId="AD" clId="Web-{8603FC8E-97F9-47CC-A1CE-0E6F3383C2C0}" dt="2020-11-24T18:02:45.950" v="276"/>
        <pc:sldMkLst>
          <pc:docMk/>
          <pc:sldMk cId="2475018118" sldId="276"/>
        </pc:sldMkLst>
      </pc:sldChg>
      <pc:sldChg chg="delSp modSp new">
        <pc:chgData name="Исмакова Даяна Кайроллаевна" userId="S::stud0000203194@study.utmn.ru::5f591f11-438f-4c17-b5b5-390d42065eae" providerId="AD" clId="Web-{8603FC8E-97F9-47CC-A1CE-0E6F3383C2C0}" dt="2020-11-24T18:15:55.281" v="339" actId="20577"/>
        <pc:sldMkLst>
          <pc:docMk/>
          <pc:sldMk cId="918204848" sldId="278"/>
        </pc:sldMkLst>
        <pc:spChg chg="del">
          <ac:chgData name="Исмакова Даяна Кайроллаевна" userId="S::stud0000203194@study.utmn.ru::5f591f11-438f-4c17-b5b5-390d42065eae" providerId="AD" clId="Web-{8603FC8E-97F9-47CC-A1CE-0E6F3383C2C0}" dt="2020-11-24T18:04:57.407" v="295"/>
          <ac:spMkLst>
            <pc:docMk/>
            <pc:sldMk cId="918204848" sldId="278"/>
            <ac:spMk id="2" creationId="{B809DFA6-2A48-404B-AAB7-76C1E76C2C27}"/>
          </ac:spMkLst>
        </pc:spChg>
        <pc:spChg chg="mod">
          <ac:chgData name="Исмакова Даяна Кайроллаевна" userId="S::stud0000203194@study.utmn.ru::5f591f11-438f-4c17-b5b5-390d42065eae" providerId="AD" clId="Web-{8603FC8E-97F9-47CC-A1CE-0E6F3383C2C0}" dt="2020-11-24T18:05:04.751" v="296" actId="1076"/>
          <ac:spMkLst>
            <pc:docMk/>
            <pc:sldMk cId="918204848" sldId="278"/>
            <ac:spMk id="3" creationId="{5E42048A-42D6-43C6-BBB5-F3068A4010F8}"/>
          </ac:spMkLst>
        </pc:spChg>
        <pc:spChg chg="mod">
          <ac:chgData name="Исмакова Даяна Кайроллаевна" userId="S::stud0000203194@study.utmn.ru::5f591f11-438f-4c17-b5b5-390d42065eae" providerId="AD" clId="Web-{8603FC8E-97F9-47CC-A1CE-0E6F3383C2C0}" dt="2020-11-24T18:15:49.656" v="336" actId="20577"/>
          <ac:spMkLst>
            <pc:docMk/>
            <pc:sldMk cId="918204848" sldId="278"/>
            <ac:spMk id="4" creationId="{10B03B8D-22F3-4956-BFE7-FCAA38F0E96B}"/>
          </ac:spMkLst>
        </pc:spChg>
        <pc:spChg chg="mod">
          <ac:chgData name="Исмакова Даяна Кайроллаевна" userId="S::stud0000203194@study.utmn.ru::5f591f11-438f-4c17-b5b5-390d42065eae" providerId="AD" clId="Web-{8603FC8E-97F9-47CC-A1CE-0E6F3383C2C0}" dt="2020-11-24T18:05:15.095" v="298" actId="1076"/>
          <ac:spMkLst>
            <pc:docMk/>
            <pc:sldMk cId="918204848" sldId="278"/>
            <ac:spMk id="5" creationId="{ED1E5F40-E69D-428A-87AB-60B8750B74EA}"/>
          </ac:spMkLst>
        </pc:spChg>
        <pc:spChg chg="mod">
          <ac:chgData name="Исмакова Даяна Кайроллаевна" userId="S::stud0000203194@study.utmn.ru::5f591f11-438f-4c17-b5b5-390d42065eae" providerId="AD" clId="Web-{8603FC8E-97F9-47CC-A1CE-0E6F3383C2C0}" dt="2020-11-24T18:15:55.281" v="339" actId="20577"/>
          <ac:spMkLst>
            <pc:docMk/>
            <pc:sldMk cId="918204848" sldId="278"/>
            <ac:spMk id="6" creationId="{30477729-418A-40E2-B5E9-8BE82FB616FB}"/>
          </ac:spMkLst>
        </pc:spChg>
      </pc:sldChg>
      <pc:sldChg chg="addSp delSp modSp new">
        <pc:chgData name="Исмакова Даяна Кайроллаевна" userId="S::stud0000203194@study.utmn.ru::5f591f11-438f-4c17-b5b5-390d42065eae" providerId="AD" clId="Web-{8603FC8E-97F9-47CC-A1CE-0E6F3383C2C0}" dt="2020-11-24T18:12:05.244" v="329" actId="1076"/>
        <pc:sldMkLst>
          <pc:docMk/>
          <pc:sldMk cId="118277958" sldId="281"/>
        </pc:sldMkLst>
        <pc:spChg chg="del">
          <ac:chgData name="Исмакова Даяна Кайроллаевна" userId="S::stud0000203194@study.utmn.ru::5f591f11-438f-4c17-b5b5-390d42065eae" providerId="AD" clId="Web-{8603FC8E-97F9-47CC-A1CE-0E6F3383C2C0}" dt="2020-11-24T18:09:22.381" v="316"/>
          <ac:spMkLst>
            <pc:docMk/>
            <pc:sldMk cId="118277958" sldId="281"/>
            <ac:spMk id="2" creationId="{14FF7A70-098C-4BE3-9C81-5E9CD9472831}"/>
          </ac:spMkLst>
        </pc:spChg>
        <pc:spChg chg="mod">
          <ac:chgData name="Исмакова Даяна Кайроллаевна" userId="S::stud0000203194@study.utmn.ru::5f591f11-438f-4c17-b5b5-390d42065eae" providerId="AD" clId="Web-{8603FC8E-97F9-47CC-A1CE-0E6F3383C2C0}" dt="2020-11-24T18:10:42.711" v="326" actId="20577"/>
          <ac:spMkLst>
            <pc:docMk/>
            <pc:sldMk cId="118277958" sldId="281"/>
            <ac:spMk id="3" creationId="{BA0FA81E-432C-4DDB-8FF1-20319FE53D0E}"/>
          </ac:spMkLst>
        </pc:spChg>
        <pc:picChg chg="add mod">
          <ac:chgData name="Исмакова Даяна Кайроллаевна" userId="S::stud0000203194@study.utmn.ru::5f591f11-438f-4c17-b5b5-390d42065eae" providerId="AD" clId="Web-{8603FC8E-97F9-47CC-A1CE-0E6F3383C2C0}" dt="2020-11-24T18:12:05.244" v="329" actId="1076"/>
          <ac:picMkLst>
            <pc:docMk/>
            <pc:sldMk cId="118277958" sldId="281"/>
            <ac:picMk id="4" creationId="{7203784D-2A9F-46F0-A237-8D4B9E74A9C1}"/>
          </ac:picMkLst>
        </pc:picChg>
      </pc:sldChg>
      <pc:sldChg chg="modSp">
        <pc:chgData name="Исмакова Даяна Кайроллаевна" userId="S::stud0000203194@study.utmn.ru::5f591f11-438f-4c17-b5b5-390d42065eae" providerId="AD" clId="Web-{8603FC8E-97F9-47CC-A1CE-0E6F3383C2C0}" dt="2020-11-24T18:24:43.715" v="347" actId="14100"/>
        <pc:sldMkLst>
          <pc:docMk/>
          <pc:sldMk cId="453388561" sldId="288"/>
        </pc:sldMkLst>
        <pc:spChg chg="mod">
          <ac:chgData name="Исмакова Даяна Кайроллаевна" userId="S::stud0000203194@study.utmn.ru::5f591f11-438f-4c17-b5b5-390d42065eae" providerId="AD" clId="Web-{8603FC8E-97F9-47CC-A1CE-0E6F3383C2C0}" dt="2020-11-24T18:24:43.715" v="347" actId="14100"/>
          <ac:spMkLst>
            <pc:docMk/>
            <pc:sldMk cId="453388561" sldId="288"/>
            <ac:spMk id="5" creationId="{35B61192-D23F-4D32-A5AC-9F64700B3682}"/>
          </ac:spMkLst>
        </pc:spChg>
      </pc:sldChg>
      <pc:sldChg chg="modSp">
        <pc:chgData name="Исмакова Даяна Кайроллаевна" userId="S::stud0000203194@study.utmn.ru::5f591f11-438f-4c17-b5b5-390d42065eae" providerId="AD" clId="Web-{8603FC8E-97F9-47CC-A1CE-0E6F3383C2C0}" dt="2020-11-24T18:29:05.596" v="348" actId="14100"/>
        <pc:sldMkLst>
          <pc:docMk/>
          <pc:sldMk cId="4014237102" sldId="290"/>
        </pc:sldMkLst>
        <pc:picChg chg="mod">
          <ac:chgData name="Исмакова Даяна Кайроллаевна" userId="S::stud0000203194@study.utmn.ru::5f591f11-438f-4c17-b5b5-390d42065eae" providerId="AD" clId="Web-{8603FC8E-97F9-47CC-A1CE-0E6F3383C2C0}" dt="2020-11-24T18:29:05.596" v="348" actId="14100"/>
          <ac:picMkLst>
            <pc:docMk/>
            <pc:sldMk cId="4014237102" sldId="290"/>
            <ac:picMk id="5" creationId="{73CD314D-165C-4860-B8D0-E77F9D60034C}"/>
          </ac:picMkLst>
        </pc:picChg>
      </pc:sldChg>
    </pc:docChg>
  </pc:docChgLst>
  <pc:docChgLst>
    <pc:chgData name="Исмакова Даяна Кайроллаевна" userId="S::stud0000203194@study.utmn.ru::5f591f11-438f-4c17-b5b5-390d42065eae" providerId="AD" clId="Web-{2C7FF9A3-EA93-4035-B673-D7AE3BFF399F}"/>
    <pc:docChg chg="addSld modSld addMainMaster delMainMaster">
      <pc:chgData name="Исмакова Даяна Кайроллаевна" userId="S::stud0000203194@study.utmn.ru::5f591f11-438f-4c17-b5b5-390d42065eae" providerId="AD" clId="Web-{2C7FF9A3-EA93-4035-B673-D7AE3BFF399F}" dt="2020-11-24T16:26:00.076" v="63"/>
      <pc:docMkLst>
        <pc:docMk/>
      </pc:docMkLst>
      <pc:sldChg chg="addSp modSp mod setBg modClrScheme chgLayout">
        <pc:chgData name="Исмакова Даяна Кайроллаевна" userId="S::stud0000203194@study.utmn.ru::5f591f11-438f-4c17-b5b5-390d42065eae" providerId="AD" clId="Web-{2C7FF9A3-EA93-4035-B673-D7AE3BFF399F}" dt="2020-11-24T16:25:39.357" v="62" actId="14100"/>
        <pc:sldMkLst>
          <pc:docMk/>
          <pc:sldMk cId="1351651579" sldId="256"/>
        </pc:sldMkLst>
        <pc:spChg chg="mod">
          <ac:chgData name="Исмакова Даяна Кайроллаевна" userId="S::stud0000203194@study.utmn.ru::5f591f11-438f-4c17-b5b5-390d42065eae" providerId="AD" clId="Web-{2C7FF9A3-EA93-4035-B673-D7AE3BFF399F}" dt="2020-11-24T16:25:39.357" v="62" actId="1410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Исмакова Даяна Кайроллаевна" userId="S::stud0000203194@study.utmn.ru::5f591f11-438f-4c17-b5b5-390d42065eae" providerId="AD" clId="Web-{2C7FF9A3-EA93-4035-B673-D7AE3BFF399F}" dt="2020-11-24T16:25:27.154" v="59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Исмакова Даяна Кайроллаевна" userId="S::stud0000203194@study.utmn.ru::5f591f11-438f-4c17-b5b5-390d42065eae" providerId="AD" clId="Web-{2C7FF9A3-EA93-4035-B673-D7AE3BFF399F}" dt="2020-11-24T16:23:38.590" v="0"/>
          <ac:spMkLst>
            <pc:docMk/>
            <pc:sldMk cId="1351651579" sldId="256"/>
            <ac:spMk id="8" creationId="{1997061E-3447-40AF-B361-EE5D7E386419}"/>
          </ac:spMkLst>
        </pc:spChg>
        <pc:spChg chg="add">
          <ac:chgData name="Исмакова Даяна Кайроллаевна" userId="S::stud0000203194@study.utmn.ru::5f591f11-438f-4c17-b5b5-390d42065eae" providerId="AD" clId="Web-{2C7FF9A3-EA93-4035-B673-D7AE3BFF399F}" dt="2020-11-24T16:23:38.590" v="0"/>
          <ac:spMkLst>
            <pc:docMk/>
            <pc:sldMk cId="1351651579" sldId="256"/>
            <ac:spMk id="15" creationId="{9659A3D4-9896-4F11-9112-6C5E0390CEF0}"/>
          </ac:spMkLst>
        </pc:spChg>
        <pc:grpChg chg="add">
          <ac:chgData name="Исмакова Даяна Кайроллаевна" userId="S::stud0000203194@study.utmn.ru::5f591f11-438f-4c17-b5b5-390d42065eae" providerId="AD" clId="Web-{2C7FF9A3-EA93-4035-B673-D7AE3BFF399F}" dt="2020-11-24T16:23:38.590" v="0"/>
          <ac:grpSpMkLst>
            <pc:docMk/>
            <pc:sldMk cId="1351651579" sldId="256"/>
            <ac:grpSpMk id="10" creationId="{29852CF9-0BB2-4896-8B33-ADF9E59B496C}"/>
          </ac:grpSpMkLst>
        </pc:grpChg>
        <pc:grpChg chg="add">
          <ac:chgData name="Исмакова Даяна Кайроллаевна" userId="S::stud0000203194@study.utmn.ru::5f591f11-438f-4c17-b5b5-390d42065eae" providerId="AD" clId="Web-{2C7FF9A3-EA93-4035-B673-D7AE3BFF399F}" dt="2020-11-24T16:23:38.590" v="0"/>
          <ac:grpSpMkLst>
            <pc:docMk/>
            <pc:sldMk cId="1351651579" sldId="256"/>
            <ac:grpSpMk id="17" creationId="{50D25812-D4C9-48D5-8E64-65C4BB4218AB}"/>
          </ac:grpSpMkLst>
        </pc:grpChg>
      </pc:sldChg>
      <pc:sldChg chg="new">
        <pc:chgData name="Исмакова Даяна Кайроллаевна" userId="S::stud0000203194@study.utmn.ru::5f591f11-438f-4c17-b5b5-390d42065eae" providerId="AD" clId="Web-{2C7FF9A3-EA93-4035-B673-D7AE3BFF399F}" dt="2020-11-24T16:26:00.076" v="63"/>
        <pc:sldMkLst>
          <pc:docMk/>
          <pc:sldMk cId="3150336565" sldId="257"/>
        </pc:sldMkLst>
      </pc:sldChg>
      <pc:sldMasterChg chg="del delSldLayout">
        <pc:chgData name="Исмакова Даяна Кайроллаевна" userId="S::stud0000203194@study.utmn.ru::5f591f11-438f-4c17-b5b5-390d42065eae" providerId="AD" clId="Web-{2C7FF9A3-EA93-4035-B673-D7AE3BFF399F}" dt="2020-11-24T16:23:38.590" v="0"/>
        <pc:sldMasterMkLst>
          <pc:docMk/>
          <pc:sldMasterMk cId="3154979492" sldId="2147483648"/>
        </pc:sldMasterMkLst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Исмакова Даяна Кайроллаевна" userId="S::stud0000203194@study.utmn.ru::5f591f11-438f-4c17-b5b5-390d42065eae" providerId="AD" clId="Web-{2C7FF9A3-EA93-4035-B673-D7AE3BFF399F}" dt="2020-11-24T16:23:38.590" v="0"/>
        <pc:sldMasterMkLst>
          <pc:docMk/>
          <pc:sldMasterMk cId="2939327528" sldId="2147483674"/>
        </pc:sldMasterMkLst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4186396638" sldId="2147483663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3486560520" sldId="2147483664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1483380151" sldId="2147483665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1689972972" sldId="2147483666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2734744567" sldId="2147483667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3319034505" sldId="2147483668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680445294" sldId="2147483669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2284173890" sldId="2147483670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403542972" sldId="2147483671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135912235" sldId="2147483672"/>
          </pc:sldLayoutMkLst>
        </pc:sldLayoutChg>
        <pc:sldLayoutChg chg="add">
          <pc:chgData name="Исмакова Даяна Кайроллаевна" userId="S::stud0000203194@study.utmn.ru::5f591f11-438f-4c17-b5b5-390d42065eae" providerId="AD" clId="Web-{2C7FF9A3-EA93-4035-B673-D7AE3BFF399F}" dt="2020-11-24T16:23:38.590" v="0"/>
          <pc:sldLayoutMkLst>
            <pc:docMk/>
            <pc:sldMasterMk cId="2939327528" sldId="2147483674"/>
            <pc:sldLayoutMk cId="2238246394" sldId="2147483673"/>
          </pc:sldLayoutMkLst>
        </pc:sldLayoutChg>
      </pc:sldMasterChg>
    </pc:docChg>
  </pc:docChgLst>
  <pc:docChgLst>
    <pc:chgData name="Долгушин Михаил Дмитриевич" userId="S::stud0000205213@study.utmn.ru::2c02f94c-b228-4646-9c18-308d027a0e4e" providerId="AD" clId="Web-{E1540E26-3C29-405A-8076-8CED0A6FC8E7}"/>
    <pc:docChg chg="modSld">
      <pc:chgData name="Долгушин Михаил Дмитриевич" userId="S::stud0000205213@study.utmn.ru::2c02f94c-b228-4646-9c18-308d027a0e4e" providerId="AD" clId="Web-{E1540E26-3C29-405A-8076-8CED0A6FC8E7}" dt="2020-11-25T07:03:40.909" v="522" actId="20577"/>
      <pc:docMkLst>
        <pc:docMk/>
      </pc:docMkLst>
      <pc:sldChg chg="modSp">
        <pc:chgData name="Долгушин Михаил Дмитриевич" userId="S::stud0000205213@study.utmn.ru::2c02f94c-b228-4646-9c18-308d027a0e4e" providerId="AD" clId="Web-{E1540E26-3C29-405A-8076-8CED0A6FC8E7}" dt="2020-11-25T07:01:25.437" v="489" actId="20577"/>
        <pc:sldMkLst>
          <pc:docMk/>
          <pc:sldMk cId="3150336565" sldId="257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7:01:25.437" v="489" actId="20577"/>
          <ac:spMkLst>
            <pc:docMk/>
            <pc:sldMk cId="3150336565" sldId="257"/>
            <ac:spMk id="2" creationId="{3D3055F7-A79F-4635-9372-0659133438BC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7:01:30.859" v="502" actId="20577"/>
        <pc:sldMkLst>
          <pc:docMk/>
          <pc:sldMk cId="1231093116" sldId="259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7:01:30.859" v="502" actId="20577"/>
          <ac:spMkLst>
            <pc:docMk/>
            <pc:sldMk cId="1231093116" sldId="259"/>
            <ac:spMk id="2" creationId="{04F91493-B7A3-43DD-ACAD-A2EEE71E4D97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7:01:47.063" v="513" actId="20577"/>
        <pc:sldMkLst>
          <pc:docMk/>
          <pc:sldMk cId="3081430562" sldId="261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7:01:47.063" v="513" actId="20577"/>
          <ac:spMkLst>
            <pc:docMk/>
            <pc:sldMk cId="3081430562" sldId="261"/>
            <ac:spMk id="2" creationId="{BB40AC61-67D8-494F-AAA0-4E5F80C9FF5F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7:03:01.815" v="520" actId="20577"/>
        <pc:sldMkLst>
          <pc:docMk/>
          <pc:sldMk cId="2501719212" sldId="263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7:03:01.815" v="520" actId="20577"/>
          <ac:spMkLst>
            <pc:docMk/>
            <pc:sldMk cId="2501719212" sldId="263"/>
            <ac:spMk id="2" creationId="{4E5C2F1B-3CB7-494A-B08A-09180B8AB903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9:24.341" v="459" actId="20577"/>
        <pc:sldMkLst>
          <pc:docMk/>
          <pc:sldMk cId="385720061" sldId="269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9:24.341" v="459" actId="20577"/>
          <ac:spMkLst>
            <pc:docMk/>
            <pc:sldMk cId="385720061" sldId="269"/>
            <ac:spMk id="3" creationId="{5F1C129B-CBF3-48DA-8AC5-37812BFF5CEB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37:25.699" v="110" actId="14100"/>
        <pc:sldMkLst>
          <pc:docMk/>
          <pc:sldMk cId="3959879351" sldId="270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37:25.699" v="110" actId="14100"/>
          <ac:spMkLst>
            <pc:docMk/>
            <pc:sldMk cId="3959879351" sldId="270"/>
            <ac:spMk id="3" creationId="{0B67A5D0-216A-4DE2-8C91-8A06B72FDE5E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39:01.998" v="243" actId="20577"/>
        <pc:sldMkLst>
          <pc:docMk/>
          <pc:sldMk cId="3040768158" sldId="271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39:01.998" v="243" actId="20577"/>
          <ac:spMkLst>
            <pc:docMk/>
            <pc:sldMk cId="3040768158" sldId="271"/>
            <ac:spMk id="3" creationId="{CE849EAD-0C5B-4C3A-B078-F29DB67920E3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9:43.092" v="463" actId="20577"/>
        <pc:sldMkLst>
          <pc:docMk/>
          <pc:sldMk cId="391465095" sldId="272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9:43.092" v="463" actId="20577"/>
          <ac:spMkLst>
            <pc:docMk/>
            <pc:sldMk cId="391465095" sldId="272"/>
            <ac:spMk id="3" creationId="{397D5133-9105-4A40-A18C-337FA4B82A66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0:03.077" v="252" actId="20577"/>
        <pc:sldMkLst>
          <pc:docMk/>
          <pc:sldMk cId="1658504210" sldId="273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0:03.077" v="252" actId="20577"/>
          <ac:spMkLst>
            <pc:docMk/>
            <pc:sldMk cId="1658504210" sldId="273"/>
            <ac:spMk id="5" creationId="{6997AB4F-26B0-4B5F-BEBD-1353CE2752E4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53:21.550" v="485" actId="20577"/>
        <pc:sldMkLst>
          <pc:docMk/>
          <pc:sldMk cId="918204848" sldId="278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50:08.717" v="470" actId="20577"/>
          <ac:spMkLst>
            <pc:docMk/>
            <pc:sldMk cId="918204848" sldId="278"/>
            <ac:spMk id="4" creationId="{10B03B8D-22F3-4956-BFE7-FCAA38F0E96B}"/>
          </ac:spMkLst>
        </pc:spChg>
        <pc:spChg chg="mod">
          <ac:chgData name="Долгушин Михаил Дмитриевич" userId="S::stud0000205213@study.utmn.ru::2c02f94c-b228-4646-9c18-308d027a0e4e" providerId="AD" clId="Web-{E1540E26-3C29-405A-8076-8CED0A6FC8E7}" dt="2020-11-25T06:53:21.550" v="485" actId="20577"/>
          <ac:spMkLst>
            <pc:docMk/>
            <pc:sldMk cId="918204848" sldId="278"/>
            <ac:spMk id="6" creationId="{30477729-418A-40E2-B5E9-8BE82FB616FB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7:04.103" v="443" actId="20577"/>
        <pc:sldMkLst>
          <pc:docMk/>
          <pc:sldMk cId="65400313" sldId="279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7:04.103" v="443" actId="20577"/>
          <ac:spMkLst>
            <pc:docMk/>
            <pc:sldMk cId="65400313" sldId="279"/>
            <ac:spMk id="3" creationId="{1B299A28-220C-4E32-B6FA-5910F5BA4478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4:51.288" v="385" actId="20577"/>
        <pc:sldMkLst>
          <pc:docMk/>
          <pc:sldMk cId="1196737389" sldId="280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4:51.288" v="385" actId="20577"/>
          <ac:spMkLst>
            <pc:docMk/>
            <pc:sldMk cId="1196737389" sldId="280"/>
            <ac:spMk id="3" creationId="{1735E5A2-2D43-4F10-8268-F3DC05808EC9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2:31.644" v="284" actId="20577"/>
        <pc:sldMkLst>
          <pc:docMk/>
          <pc:sldMk cId="3688221715" sldId="282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2:31.644" v="284" actId="20577"/>
          <ac:spMkLst>
            <pc:docMk/>
            <pc:sldMk cId="3688221715" sldId="282"/>
            <ac:spMk id="2" creationId="{359DADB2-97C6-41D9-8503-D671EC767240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5:39.758" v="388" actId="1076"/>
        <pc:sldMkLst>
          <pc:docMk/>
          <pc:sldMk cId="708347117" sldId="283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3:26.520" v="364" actId="20577"/>
          <ac:spMkLst>
            <pc:docMk/>
            <pc:sldMk cId="708347117" sldId="283"/>
            <ac:spMk id="2" creationId="{72DBECDD-0CF4-4CF4-8353-CFD0B4952987}"/>
          </ac:spMkLst>
        </pc:spChg>
        <pc:picChg chg="mod">
          <ac:chgData name="Долгушин Михаил Дмитриевич" userId="S::stud0000205213@study.utmn.ru::2c02f94c-b228-4646-9c18-308d027a0e4e" providerId="AD" clId="Web-{E1540E26-3C29-405A-8076-8CED0A6FC8E7}" dt="2020-11-25T06:45:39.758" v="388" actId="1076"/>
          <ac:picMkLst>
            <pc:docMk/>
            <pc:sldMk cId="708347117" sldId="283"/>
            <ac:picMk id="4" creationId="{9DBA3CFE-13AD-4C8E-BCD3-7107E9703192}"/>
          </ac:picMkLst>
        </pc:pic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7:52.761" v="447" actId="20577"/>
        <pc:sldMkLst>
          <pc:docMk/>
          <pc:sldMk cId="3469368252" sldId="285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7:52.761" v="447" actId="20577"/>
          <ac:spMkLst>
            <pc:docMk/>
            <pc:sldMk cId="3469368252" sldId="285"/>
            <ac:spMk id="3" creationId="{E0DC6051-F9C7-450B-8586-00119B166FBE}"/>
          </ac:spMkLst>
        </pc:spChg>
        <pc:picChg chg="mod">
          <ac:chgData name="Долгушин Михаил Дмитриевич" userId="S::stud0000205213@study.utmn.ru::2c02f94c-b228-4646-9c18-308d027a0e4e" providerId="AD" clId="Web-{E1540E26-3C29-405A-8076-8CED0A6FC8E7}" dt="2020-11-25T06:44:12.412" v="372" actId="1076"/>
          <ac:picMkLst>
            <pc:docMk/>
            <pc:sldMk cId="3469368252" sldId="285"/>
            <ac:picMk id="4" creationId="{32B8AAAD-FD53-4601-80E9-FF3AD143349F}"/>
          </ac:picMkLst>
        </pc:pic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8:08.043" v="451" actId="20577"/>
        <pc:sldMkLst>
          <pc:docMk/>
          <pc:sldMk cId="595793859" sldId="287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8:08.043" v="451" actId="20577"/>
          <ac:spMkLst>
            <pc:docMk/>
            <pc:sldMk cId="595793859" sldId="287"/>
            <ac:spMk id="3" creationId="{3C655138-F41B-4604-9477-B27F7C1D83C1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E1540E26-3C29-405A-8076-8CED0A6FC8E7}" dt="2020-11-25T06:48:21.152" v="455" actId="20577"/>
        <pc:sldMkLst>
          <pc:docMk/>
          <pc:sldMk cId="2122541710" sldId="289"/>
        </pc:sldMkLst>
        <pc:spChg chg="mod">
          <ac:chgData name="Долгушин Михаил Дмитриевич" userId="S::stud0000205213@study.utmn.ru::2c02f94c-b228-4646-9c18-308d027a0e4e" providerId="AD" clId="Web-{E1540E26-3C29-405A-8076-8CED0A6FC8E7}" dt="2020-11-25T06:48:21.152" v="455" actId="20577"/>
          <ac:spMkLst>
            <pc:docMk/>
            <pc:sldMk cId="2122541710" sldId="289"/>
            <ac:spMk id="3" creationId="{857B4C2C-9E9E-4072-A905-CD329C12FE33}"/>
          </ac:spMkLst>
        </pc:spChg>
      </pc:sldChg>
    </pc:docChg>
  </pc:docChgLst>
  <pc:docChgLst>
    <pc:chgData name="Долгушин Михаил Дмитриевич" userId="S::stud0000205213@study.utmn.ru::2c02f94c-b228-4646-9c18-308d027a0e4e" providerId="AD" clId="Web-{4603845F-9FA8-4C6C-AE5B-28B281E52DCA}"/>
    <pc:docChg chg="addSld modSld">
      <pc:chgData name="Долгушин Михаил Дмитриевич" userId="S::stud0000205213@study.utmn.ru::2c02f94c-b228-4646-9c18-308d027a0e4e" providerId="AD" clId="Web-{4603845F-9FA8-4C6C-AE5B-28B281E52DCA}" dt="2020-11-24T18:26:53.603" v="127" actId="14100"/>
      <pc:docMkLst>
        <pc:docMk/>
      </pc:docMkLst>
      <pc:sldChg chg="modSp">
        <pc:chgData name="Долгушин Михаил Дмитриевич" userId="S::stud0000205213@study.utmn.ru::2c02f94c-b228-4646-9c18-308d027a0e4e" providerId="AD" clId="Web-{4603845F-9FA8-4C6C-AE5B-28B281E52DCA}" dt="2020-11-24T18:23:55.068" v="12" actId="20577"/>
        <pc:sldMkLst>
          <pc:docMk/>
          <pc:sldMk cId="453388561" sldId="288"/>
        </pc:sldMkLst>
        <pc:spChg chg="mod">
          <ac:chgData name="Долгушин Михаил Дмитриевич" userId="S::stud0000205213@study.utmn.ru::2c02f94c-b228-4646-9c18-308d027a0e4e" providerId="AD" clId="Web-{4603845F-9FA8-4C6C-AE5B-28B281E52DCA}" dt="2020-11-24T18:23:55.068" v="12" actId="20577"/>
          <ac:spMkLst>
            <pc:docMk/>
            <pc:sldMk cId="453388561" sldId="288"/>
            <ac:spMk id="5" creationId="{35B61192-D23F-4D32-A5AC-9F64700B3682}"/>
          </ac:spMkLst>
        </pc:spChg>
      </pc:sldChg>
      <pc:sldChg chg="modSp new">
        <pc:chgData name="Долгушин Михаил Дмитриевич" userId="S::stud0000205213@study.utmn.ru::2c02f94c-b228-4646-9c18-308d027a0e4e" providerId="AD" clId="Web-{4603845F-9FA8-4C6C-AE5B-28B281E52DCA}" dt="2020-11-24T18:25:35.726" v="47" actId="20577"/>
        <pc:sldMkLst>
          <pc:docMk/>
          <pc:sldMk cId="2122541710" sldId="289"/>
        </pc:sldMkLst>
        <pc:spChg chg="mod">
          <ac:chgData name="Долгушин Михаил Дмитриевич" userId="S::stud0000205213@study.utmn.ru::2c02f94c-b228-4646-9c18-308d027a0e4e" providerId="AD" clId="Web-{4603845F-9FA8-4C6C-AE5B-28B281E52DCA}" dt="2020-11-24T18:25:35.726" v="47" actId="20577"/>
          <ac:spMkLst>
            <pc:docMk/>
            <pc:sldMk cId="2122541710" sldId="289"/>
            <ac:spMk id="2" creationId="{363F7704-EB4C-4784-B6EA-EDC29172C472}"/>
          </ac:spMkLst>
        </pc:spChg>
        <pc:spChg chg="mod">
          <ac:chgData name="Долгушин Михаил Дмитриевич" userId="S::stud0000205213@study.utmn.ru::2c02f94c-b228-4646-9c18-308d027a0e4e" providerId="AD" clId="Web-{4603845F-9FA8-4C6C-AE5B-28B281E52DCA}" dt="2020-11-24T18:25:28.586" v="17" actId="20577"/>
          <ac:spMkLst>
            <pc:docMk/>
            <pc:sldMk cId="2122541710" sldId="289"/>
            <ac:spMk id="3" creationId="{857B4C2C-9E9E-4072-A905-CD329C12FE33}"/>
          </ac:spMkLst>
        </pc:spChg>
      </pc:sldChg>
      <pc:sldChg chg="addSp modSp new">
        <pc:chgData name="Долгушин Михаил Дмитриевич" userId="S::stud0000205213@study.utmn.ru::2c02f94c-b228-4646-9c18-308d027a0e4e" providerId="AD" clId="Web-{4603845F-9FA8-4C6C-AE5B-28B281E52DCA}" dt="2020-11-24T18:26:53.603" v="127" actId="14100"/>
        <pc:sldMkLst>
          <pc:docMk/>
          <pc:sldMk cId="4014237102" sldId="290"/>
        </pc:sldMkLst>
        <pc:spChg chg="mod">
          <ac:chgData name="Долгушин Михаил Дмитриевич" userId="S::stud0000205213@study.utmn.ru::2c02f94c-b228-4646-9c18-308d027a0e4e" providerId="AD" clId="Web-{4603845F-9FA8-4C6C-AE5B-28B281E52DCA}" dt="2020-11-24T18:26:04.993" v="110" actId="20577"/>
          <ac:spMkLst>
            <pc:docMk/>
            <pc:sldMk cId="4014237102" sldId="290"/>
            <ac:spMk id="2" creationId="{6D29D4FE-5998-409D-8C55-611C4AC15632}"/>
          </ac:spMkLst>
        </pc:spChg>
        <pc:spChg chg="mod">
          <ac:chgData name="Долгушин Михаил Дмитриевич" userId="S::stud0000205213@study.utmn.ru::2c02f94c-b228-4646-9c18-308d027a0e4e" providerId="AD" clId="Web-{4603845F-9FA8-4C6C-AE5B-28B281E52DCA}" dt="2020-11-24T18:26:40.946" v="118" actId="20577"/>
          <ac:spMkLst>
            <pc:docMk/>
            <pc:sldMk cId="4014237102" sldId="290"/>
            <ac:spMk id="3" creationId="{0DDC276D-4F50-46D3-AED5-81F71B7A7199}"/>
          </ac:spMkLst>
        </pc:spChg>
        <pc:picChg chg="add mod">
          <ac:chgData name="Долгушин Михаил Дмитриевич" userId="S::stud0000205213@study.utmn.ru::2c02f94c-b228-4646-9c18-308d027a0e4e" providerId="AD" clId="Web-{4603845F-9FA8-4C6C-AE5B-28B281E52DCA}" dt="2020-11-24T18:26:49.869" v="125" actId="14100"/>
          <ac:picMkLst>
            <pc:docMk/>
            <pc:sldMk cId="4014237102" sldId="290"/>
            <ac:picMk id="4" creationId="{47805F6C-CD26-4498-A812-31542C3F7F1E}"/>
          </ac:picMkLst>
        </pc:picChg>
        <pc:picChg chg="add mod">
          <ac:chgData name="Долгушин Михаил Дмитриевич" userId="S::stud0000205213@study.utmn.ru::2c02f94c-b228-4646-9c18-308d027a0e4e" providerId="AD" clId="Web-{4603845F-9FA8-4C6C-AE5B-28B281E52DCA}" dt="2020-11-24T18:26:53.603" v="127" actId="14100"/>
          <ac:picMkLst>
            <pc:docMk/>
            <pc:sldMk cId="4014237102" sldId="290"/>
            <ac:picMk id="5" creationId="{73CD314D-165C-4860-B8D0-E77F9D60034C}"/>
          </ac:picMkLst>
        </pc:picChg>
      </pc:sldChg>
    </pc:docChg>
  </pc:docChgLst>
  <pc:docChgLst>
    <pc:chgData name="Долгушин Михаил Дмитриевич" userId="S::stud0000205213@study.utmn.ru::2c02f94c-b228-4646-9c18-308d027a0e4e" providerId="AD" clId="Web-{FDCE018A-A913-43F3-900B-1C7D589724BC}"/>
    <pc:docChg chg="modSld">
      <pc:chgData name="Долгушин Михаил Дмитриевич" userId="S::stud0000205213@study.utmn.ru::2c02f94c-b228-4646-9c18-308d027a0e4e" providerId="AD" clId="Web-{FDCE018A-A913-43F3-900B-1C7D589724BC}" dt="2020-11-25T10:19:16.609" v="22" actId="20577"/>
      <pc:docMkLst>
        <pc:docMk/>
      </pc:docMkLst>
      <pc:sldChg chg="modSp">
        <pc:chgData name="Долгушин Михаил Дмитриевич" userId="S::stud0000205213@study.utmn.ru::2c02f94c-b228-4646-9c18-308d027a0e4e" providerId="AD" clId="Web-{FDCE018A-A913-43F3-900B-1C7D589724BC}" dt="2020-11-25T10:18:47.999" v="12" actId="20577"/>
        <pc:sldMkLst>
          <pc:docMk/>
          <pc:sldMk cId="1537425461" sldId="275"/>
        </pc:sldMkLst>
        <pc:spChg chg="mod">
          <ac:chgData name="Долгушин Михаил Дмитриевич" userId="S::stud0000205213@study.utmn.ru::2c02f94c-b228-4646-9c18-308d027a0e4e" providerId="AD" clId="Web-{FDCE018A-A913-43F3-900B-1C7D589724BC}" dt="2020-11-25T10:18:47.999" v="12" actId="20577"/>
          <ac:spMkLst>
            <pc:docMk/>
            <pc:sldMk cId="1537425461" sldId="275"/>
            <ac:spMk id="9" creationId="{89323F06-809D-4F1D-A3FE-FF754E6FE967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FDCE018A-A913-43F3-900B-1C7D589724BC}" dt="2020-11-25T10:19:16.609" v="21" actId="20577"/>
        <pc:sldMkLst>
          <pc:docMk/>
          <pc:sldMk cId="918204848" sldId="278"/>
        </pc:sldMkLst>
        <pc:spChg chg="mod">
          <ac:chgData name="Долгушин Михаил Дмитриевич" userId="S::stud0000205213@study.utmn.ru::2c02f94c-b228-4646-9c18-308d027a0e4e" providerId="AD" clId="Web-{FDCE018A-A913-43F3-900B-1C7D589724BC}" dt="2020-11-25T10:19:12.718" v="20" actId="20577"/>
          <ac:spMkLst>
            <pc:docMk/>
            <pc:sldMk cId="918204848" sldId="278"/>
            <ac:spMk id="4" creationId="{10B03B8D-22F3-4956-BFE7-FCAA38F0E96B}"/>
          </ac:spMkLst>
        </pc:spChg>
        <pc:spChg chg="mod">
          <ac:chgData name="Долгушин Михаил Дмитриевич" userId="S::stud0000205213@study.utmn.ru::2c02f94c-b228-4646-9c18-308d027a0e4e" providerId="AD" clId="Web-{FDCE018A-A913-43F3-900B-1C7D589724BC}" dt="2020-11-25T10:19:16.609" v="21" actId="20577"/>
          <ac:spMkLst>
            <pc:docMk/>
            <pc:sldMk cId="918204848" sldId="278"/>
            <ac:spMk id="6" creationId="{30477729-418A-40E2-B5E9-8BE82FB616FB}"/>
          </ac:spMkLst>
        </pc:spChg>
      </pc:sldChg>
      <pc:sldChg chg="modSp">
        <pc:chgData name="Долгушин Михаил Дмитриевич" userId="S::stud0000205213@study.utmn.ru::2c02f94c-b228-4646-9c18-308d027a0e4e" providerId="AD" clId="Web-{FDCE018A-A913-43F3-900B-1C7D589724BC}" dt="2020-11-25T10:18:55.077" v="15" actId="20577"/>
        <pc:sldMkLst>
          <pc:docMk/>
          <pc:sldMk cId="453388561" sldId="288"/>
        </pc:sldMkLst>
        <pc:spChg chg="mod">
          <ac:chgData name="Долгушин Михаил Дмитриевич" userId="S::stud0000205213@study.utmn.ru::2c02f94c-b228-4646-9c18-308d027a0e4e" providerId="AD" clId="Web-{FDCE018A-A913-43F3-900B-1C7D589724BC}" dt="2020-11-25T10:18:55.077" v="15" actId="20577"/>
          <ac:spMkLst>
            <pc:docMk/>
            <pc:sldMk cId="453388561" sldId="288"/>
            <ac:spMk id="5" creationId="{35B61192-D23F-4D32-A5AC-9F64700B36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4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7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7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40996" y="549275"/>
            <a:ext cx="6900141" cy="3777421"/>
          </a:xfrm>
        </p:spPr>
        <p:txBody>
          <a:bodyPr anchor="b">
            <a:normAutofit/>
          </a:bodyPr>
          <a:lstStyle/>
          <a:p>
            <a:r>
              <a:rPr lang="ru-RU" sz="8000">
                <a:ea typeface="+mj-lt"/>
                <a:cs typeface="+mj-lt"/>
              </a:rPr>
              <a:t>ASP.NET MVC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3140" y="4542598"/>
            <a:ext cx="6907997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ru-RU">
                <a:solidFill>
                  <a:schemeClr val="tx1">
                    <a:alpha val="60000"/>
                  </a:schemeClr>
                </a:solidFill>
                <a:ea typeface="Source Sans Pro"/>
              </a:rPr>
              <a:t>Выполнили: Долгушин Михаил и </a:t>
            </a:r>
            <a:r>
              <a:rPr lang="ru-RU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Исмакова</a:t>
            </a:r>
            <a:r>
              <a:rPr lang="ru-RU">
                <a:solidFill>
                  <a:schemeClr val="tx1">
                    <a:alpha val="60000"/>
                  </a:schemeClr>
                </a:solidFill>
                <a:ea typeface="Source Sans Pro"/>
              </a:rPr>
              <a:t> </a:t>
            </a:r>
            <a:r>
              <a:rPr lang="ru-RU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Даяна</a:t>
            </a:r>
            <a:endParaRPr lang="ru-RU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69E09-F807-4BDD-9F2C-2638F04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Условности при создании модели.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F09F8-EF2D-4848-84E7-F2ABC9C5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Поскольку мы будем использовать для хранения моделей базу данных SQL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Server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то для манипуляции над объектами в базе данных нам надо определить для них первичный ключ (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Primary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Key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). Поэтому первым свойством в каждой модели идет свойство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предназначенное для хранения первичного ключа.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И тут вступают в силу условности: свойство идентификатора модели должна иметь имя либо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Имя_моделиId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либо просто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Так, у нас в модели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определено свойство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Второй способ состоял в определении ключа с помощью атрибута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Key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установленным над нужным свойством.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6248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36C9E-76C4-4E91-9A72-7BED1605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Создание контекста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37638-9F90-4A3D-8BD6-2B21A977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543363" cy="397962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После завершения установки создадим контекст данных. Контекст данных использует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EntityFramework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для доступа к БД на основе некоторой модели. Итак, добавим в папку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новый класс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BookContext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Чтобы создать контекст, нам надо унаследовать новый класс от класса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DbContext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Свойства наподобие 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public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DbSet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&lt;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Book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&gt; 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Books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 { 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get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; 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set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; }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помогают получать из БД набор данных определенного типа (например, набор объектов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).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327E9-3242-4A3D-A992-243E9FB8EEBF}"/>
              </a:ext>
            </a:extLst>
          </p:cNvPr>
          <p:cNvSpPr txBox="1"/>
          <p:nvPr/>
        </p:nvSpPr>
        <p:spPr>
          <a:xfrm>
            <a:off x="6102724" y="2113430"/>
            <a:ext cx="603772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using System;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System.Collections.Generic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System.Web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System.Data.Entity</a:t>
            </a:r>
            <a:r>
              <a:rPr lang="en-US">
                <a:latin typeface="Consolas"/>
              </a:rPr>
              <a:t>;</a:t>
            </a: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namespace </a:t>
            </a:r>
            <a:r>
              <a:rPr lang="en-US" err="1">
                <a:latin typeface="Consolas"/>
              </a:rPr>
              <a:t>BookStore.Models</a:t>
            </a:r>
          </a:p>
          <a:p>
            <a:r>
              <a:rPr lang="en-US">
                <a:latin typeface="Consolas"/>
              </a:rPr>
              <a:t>{</a:t>
            </a:r>
          </a:p>
          <a:p>
            <a:r>
              <a:rPr lang="en-US">
                <a:latin typeface="Consolas"/>
              </a:rPr>
              <a:t>    public class </a:t>
            </a:r>
            <a:r>
              <a:rPr lang="en-US" err="1">
                <a:latin typeface="Consolas"/>
              </a:rPr>
              <a:t>BookContext</a:t>
            </a:r>
            <a:r>
              <a:rPr lang="en-US">
                <a:latin typeface="Consolas"/>
              </a:rPr>
              <a:t> : </a:t>
            </a:r>
            <a:r>
              <a:rPr lang="en-US" err="1">
                <a:latin typeface="Consolas"/>
              </a:rPr>
              <a:t>DbContext</a:t>
            </a:r>
          </a:p>
          <a:p>
            <a:r>
              <a:rPr lang="en-US">
                <a:latin typeface="Consolas"/>
              </a:rPr>
              <a:t>    {</a:t>
            </a:r>
          </a:p>
          <a:p>
            <a:r>
              <a:rPr lang="en-US">
                <a:latin typeface="Consolas"/>
              </a:rPr>
              <a:t>        public </a:t>
            </a:r>
            <a:r>
              <a:rPr lang="en-US" err="1">
                <a:latin typeface="Consolas"/>
              </a:rPr>
              <a:t>DbSet</a:t>
            </a:r>
            <a:r>
              <a:rPr lang="en-US">
                <a:latin typeface="Consolas"/>
              </a:rPr>
              <a:t>&lt;Book&gt; Books { get; set; }</a:t>
            </a:r>
          </a:p>
          <a:p>
            <a:r>
              <a:rPr lang="en-US">
                <a:latin typeface="Consolas"/>
              </a:rPr>
              <a:t>        public </a:t>
            </a:r>
            <a:r>
              <a:rPr lang="en-US" err="1">
                <a:latin typeface="Consolas"/>
              </a:rPr>
              <a:t>DbSet</a:t>
            </a:r>
            <a:r>
              <a:rPr lang="en-US">
                <a:latin typeface="Consolas"/>
              </a:rPr>
              <a:t>&lt;Purchase&gt; Purchases </a:t>
            </a:r>
          </a:p>
          <a:p>
            <a:r>
              <a:rPr lang="en-US">
                <a:latin typeface="Consolas"/>
              </a:rPr>
              <a:t>        { get; set; }</a:t>
            </a:r>
            <a:endParaRPr lang="en-US"/>
          </a:p>
          <a:p>
            <a:r>
              <a:rPr lang="en-US">
                <a:latin typeface="Consolas"/>
              </a:rPr>
              <a:t>    }</a:t>
            </a:r>
          </a:p>
          <a:p>
            <a:r>
              <a:rPr lang="en-US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A0CBA-769D-47C8-A4B6-D6DD6B58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CodeFirst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7A5D0-216A-4DE2-8C91-8A06B72F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30494"/>
            <a:ext cx="5065246" cy="4943330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Базы данных создаются с помощью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EntitiyFramework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Это так называемый подход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Code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- у нас есть модели, и по ним фреймворк будет создавать таблицы в базе данных.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И в заключении работы над модельной частью установим строку подключения. Для этого откроем файл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web.config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найдем секцию </a:t>
            </a:r>
            <a:r>
              <a:rPr lang="ru-RU" i="1" err="1">
                <a:solidFill>
                  <a:srgbClr val="FFFFFF"/>
                </a:solidFill>
                <a:ea typeface="+mn-lt"/>
                <a:cs typeface="+mn-lt"/>
              </a:rPr>
              <a:t>configSections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и сразу 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после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нее вставим секцию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connectionStrings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(справа)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В этой секции мы определяем путь к базе данных, которая затем будет создаваться. Выражение 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|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DataDirectory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|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представляет заместитель, который указывает, что база данных будет создаваться в проекте в папке 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App_Data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436-BB12-48AA-AD35-76FA688B94F1}"/>
              </a:ext>
            </a:extLst>
          </p:cNvPr>
          <p:cNvSpPr txBox="1"/>
          <p:nvPr/>
        </p:nvSpPr>
        <p:spPr>
          <a:xfrm>
            <a:off x="5553636" y="2113429"/>
            <a:ext cx="63626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&lt;connectionStrings&gt;</a:t>
            </a:r>
          </a:p>
          <a:p>
            <a:r>
              <a:rPr lang="en-US">
                <a:latin typeface="Consolas"/>
              </a:rPr>
              <a:t>    &lt;add name="BookContext" connectionString="Data Source=(LocalDB)\MSSQLLocalDB;AttachDbFilename='|DataDirectory|\Bookstore.mdf';Integrated Security=True"</a:t>
            </a:r>
          </a:p>
          <a:p>
            <a:r>
              <a:rPr lang="en-US">
                <a:latin typeface="Consolas"/>
              </a:rPr>
              <a:t> providerName="System.Data.SqlClient" /&gt;</a:t>
            </a:r>
          </a:p>
          <a:p>
            <a:r>
              <a:rPr lang="en-US">
                <a:latin typeface="Consolas"/>
              </a:rPr>
              <a:t>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395987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C9084-D9FB-4490-B173-551B6BCB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302372"/>
            <a:ext cx="11091600" cy="13320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ru-RU" b="1">
                <a:ea typeface="+mj-lt"/>
                <a:cs typeface="+mj-lt"/>
              </a:rPr>
              <a:t>Создание контроллера и представлений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49EAD-0C5B-4C3A-B078-F29DB679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49494"/>
            <a:ext cx="10765304" cy="494333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В контроллере определены по умолчанию три метода: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Index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About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Contact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Нам они не нужны. Код изменим на представленный на следующем слайде.</a:t>
            </a:r>
            <a:endParaRPr lang="ru-RU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Комментарий по коду: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Прежде всего, мы подключаем пространство имен моделей, даже не смотря на то, что он находятся в одном проекте, но в разных пространствах. Затем создается объект контекста данных, через который мы будем взаимодействовать с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бд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BookContext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db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BookContext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();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Далее используя свойство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db.Books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получаем из базы данных набор объектов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Теперь надо передать этот набор в представление.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Для передачи списка объектов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в представление используем объект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ViewBag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ViewBag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представляет такой объект, который позволяет определить любую переменную и передать ей некоторое значение, а затем в представлении извлечь это значение. Так, мы определяем переменную 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ViewBag.Books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которая и будет хранить набор книг.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7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8663BD-681D-49D3-BC9E-0D1130DD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" y="-4713"/>
            <a:ext cx="11079069" cy="51700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Source Sans Pro"/>
              </a:rPr>
              <a:t>Код пример контроллера: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7AB4F-26B0-4B5F-BEBD-1353CE2752E4}"/>
              </a:ext>
            </a:extLst>
          </p:cNvPr>
          <p:cNvSpPr txBox="1"/>
          <p:nvPr/>
        </p:nvSpPr>
        <p:spPr>
          <a:xfrm>
            <a:off x="3200401" y="73957"/>
            <a:ext cx="8749552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using System;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System.Collections.Generic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System.Linq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System.Web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System.Web.Mvc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using </a:t>
            </a:r>
            <a:r>
              <a:rPr lang="en-US" err="1">
                <a:latin typeface="Consolas"/>
              </a:rPr>
              <a:t>BookStore.Models</a:t>
            </a:r>
            <a:r>
              <a:rPr lang="en-US">
                <a:latin typeface="Consolas"/>
              </a:rPr>
              <a:t>;</a:t>
            </a: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namespace </a:t>
            </a:r>
            <a:r>
              <a:rPr lang="en-US" err="1">
                <a:latin typeface="Consolas"/>
              </a:rPr>
              <a:t>BookStore.Controllers</a:t>
            </a:r>
          </a:p>
          <a:p>
            <a:r>
              <a:rPr lang="en-US">
                <a:latin typeface="Consolas"/>
              </a:rPr>
              <a:t>{</a:t>
            </a:r>
          </a:p>
          <a:p>
            <a:r>
              <a:rPr lang="en-US">
                <a:latin typeface="Consolas"/>
              </a:rPr>
              <a:t>    public class </a:t>
            </a:r>
            <a:r>
              <a:rPr lang="en-US" err="1">
                <a:latin typeface="Consolas"/>
              </a:rPr>
              <a:t>HomeController</a:t>
            </a:r>
            <a:r>
              <a:rPr lang="en-US">
                <a:latin typeface="Consolas"/>
              </a:rPr>
              <a:t> : Controller</a:t>
            </a:r>
          </a:p>
          <a:p>
            <a:r>
              <a:rPr lang="en-US">
                <a:latin typeface="Consolas"/>
              </a:rPr>
              <a:t>    {</a:t>
            </a:r>
          </a:p>
          <a:p>
            <a:r>
              <a:rPr lang="en-US">
                <a:latin typeface="Consolas"/>
              </a:rPr>
              <a:t>        // </a:t>
            </a:r>
            <a:r>
              <a:rPr lang="en-US" err="1">
                <a:latin typeface="Consolas"/>
              </a:rPr>
              <a:t>создаем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контекст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данных</a:t>
            </a:r>
          </a:p>
          <a:p>
            <a:r>
              <a:rPr lang="en-US">
                <a:latin typeface="Consolas"/>
              </a:rPr>
              <a:t>        </a:t>
            </a:r>
            <a:r>
              <a:rPr lang="en-US" err="1">
                <a:latin typeface="Consolas"/>
              </a:rPr>
              <a:t>BookContext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db</a:t>
            </a:r>
            <a:r>
              <a:rPr lang="en-US">
                <a:latin typeface="Consolas"/>
              </a:rPr>
              <a:t> = new </a:t>
            </a:r>
            <a:r>
              <a:rPr lang="en-US" err="1">
                <a:latin typeface="Consolas"/>
              </a:rPr>
              <a:t>BookContext</a:t>
            </a:r>
            <a:r>
              <a:rPr lang="en-US">
                <a:latin typeface="Consolas"/>
              </a:rPr>
              <a:t>();</a:t>
            </a: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        public </a:t>
            </a:r>
            <a:r>
              <a:rPr lang="en-US" err="1">
                <a:latin typeface="Consolas"/>
              </a:rPr>
              <a:t>ActionResult</a:t>
            </a:r>
            <a:r>
              <a:rPr lang="en-US">
                <a:latin typeface="Consolas"/>
              </a:rPr>
              <a:t> Index()</a:t>
            </a:r>
          </a:p>
          <a:p>
            <a:r>
              <a:rPr lang="en-US">
                <a:latin typeface="Consolas"/>
              </a:rPr>
              <a:t>        {</a:t>
            </a:r>
          </a:p>
          <a:p>
            <a:r>
              <a:rPr lang="en-US">
                <a:latin typeface="Consolas"/>
              </a:rPr>
              <a:t>            // </a:t>
            </a:r>
            <a:r>
              <a:rPr lang="en-US" err="1">
                <a:latin typeface="Consolas"/>
              </a:rPr>
              <a:t>получаем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из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бд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все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объекты</a:t>
            </a:r>
            <a:r>
              <a:rPr lang="en-US">
                <a:latin typeface="Consolas"/>
              </a:rPr>
              <a:t> Book</a:t>
            </a:r>
          </a:p>
          <a:p>
            <a:r>
              <a:rPr lang="en-US">
                <a:latin typeface="Consolas"/>
              </a:rPr>
              <a:t>            </a:t>
            </a:r>
            <a:r>
              <a:rPr lang="en-US" err="1">
                <a:latin typeface="Consolas"/>
              </a:rPr>
              <a:t>IEnumerable</a:t>
            </a:r>
            <a:r>
              <a:rPr lang="en-US">
                <a:latin typeface="Consolas"/>
              </a:rPr>
              <a:t>&lt;Book&gt; books = </a:t>
            </a:r>
            <a:r>
              <a:rPr lang="en-US" err="1">
                <a:latin typeface="Consolas"/>
              </a:rPr>
              <a:t>db.Books</a:t>
            </a:r>
            <a:r>
              <a:rPr lang="en-US"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            // </a:t>
            </a:r>
            <a:r>
              <a:rPr lang="en-US" err="1">
                <a:latin typeface="Consolas"/>
              </a:rPr>
              <a:t>передаем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все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объекты</a:t>
            </a:r>
            <a:r>
              <a:rPr lang="en-US">
                <a:latin typeface="Consolas"/>
              </a:rPr>
              <a:t> в </a:t>
            </a:r>
            <a:r>
              <a:rPr lang="en-US" err="1">
                <a:latin typeface="Consolas"/>
              </a:rPr>
              <a:t>динамическое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свойство</a:t>
            </a:r>
            <a:r>
              <a:rPr lang="en-US">
                <a:latin typeface="Consolas"/>
              </a:rPr>
              <a:t> Books в //</a:t>
            </a:r>
            <a:r>
              <a:rPr lang="en-US" err="1">
                <a:latin typeface="Consolas"/>
              </a:rPr>
              <a:t>ViewBag</a:t>
            </a:r>
          </a:p>
          <a:p>
            <a:r>
              <a:rPr lang="en-US">
                <a:latin typeface="Consolas"/>
              </a:rPr>
              <a:t>            </a:t>
            </a:r>
            <a:r>
              <a:rPr lang="en-US" err="1">
                <a:latin typeface="Consolas"/>
              </a:rPr>
              <a:t>ViewBag.Books</a:t>
            </a:r>
            <a:r>
              <a:rPr lang="en-US">
                <a:latin typeface="Consolas"/>
              </a:rPr>
              <a:t> = books;</a:t>
            </a:r>
          </a:p>
          <a:p>
            <a:r>
              <a:rPr lang="en-US">
                <a:latin typeface="Consolas"/>
              </a:rPr>
              <a:t>            // </a:t>
            </a:r>
            <a:r>
              <a:rPr lang="en-US" err="1">
                <a:latin typeface="Consolas"/>
              </a:rPr>
              <a:t>возвращаем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представление</a:t>
            </a:r>
          </a:p>
          <a:p>
            <a:r>
              <a:rPr lang="en-US">
                <a:latin typeface="Consolas"/>
              </a:rPr>
              <a:t>            return View();</a:t>
            </a:r>
          </a:p>
          <a:p>
            <a:r>
              <a:rPr lang="en-US">
                <a:latin typeface="Consolas"/>
              </a:rPr>
              <a:t>        }</a:t>
            </a:r>
          </a:p>
          <a:p>
            <a:r>
              <a:rPr lang="en-US">
                <a:latin typeface="Consolas"/>
              </a:rPr>
              <a:t>    }</a:t>
            </a:r>
          </a:p>
          <a:p>
            <a:r>
              <a:rPr lang="en-US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50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D2439-A888-4E0C-9C6C-D00FA430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Представления: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AA00F-DC8D-47C1-87AE-EEDFC2B3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1699"/>
            <a:ext cx="5543363" cy="45511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Теперь создадим само представление для вывода списка книг. Для представлений в проекте предназначена папка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По умолчанию в этой папке уже есть подкаталог для представлений контроллера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в котором три представления: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About.cshtml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Contact.cshtml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Index.chtml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Первые два представления нам уже не понадобятся, и их можно спокойно удалить. А представление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Index.cshtml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откроем и изменим следующим образом: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6A39847-31C0-47C6-8DC7-BC86FBD1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97" y="843742"/>
            <a:ext cx="4069664" cy="52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CE411-757E-4FB1-8171-04185D73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44475"/>
            <a:ext cx="11091600" cy="654667"/>
          </a:xfrm>
        </p:spPr>
        <p:txBody>
          <a:bodyPr>
            <a:normAutofit fontScale="90000"/>
          </a:bodyPr>
          <a:lstStyle/>
          <a:p>
            <a:r>
              <a:rPr lang="ru-RU" b="1">
                <a:ea typeface="+mj-lt"/>
                <a:cs typeface="+mj-lt"/>
              </a:rPr>
              <a:t>Index.cshtml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23F06-809D-4F1D-A3FE-FF754E6FE967}"/>
              </a:ext>
            </a:extLst>
          </p:cNvPr>
          <p:cNvSpPr txBox="1"/>
          <p:nvPr/>
        </p:nvSpPr>
        <p:spPr>
          <a:xfrm>
            <a:off x="871569" y="894228"/>
            <a:ext cx="1029123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@{Layout = null;}</a:t>
            </a:r>
            <a:endParaRPr lang="en-US"/>
          </a:p>
          <a:p>
            <a:r>
              <a:rPr lang="en-US">
                <a:latin typeface="Consolas"/>
              </a:rPr>
              <a:t>&lt;!DOCTYPE html&gt;</a:t>
            </a:r>
            <a:endParaRPr lang="en-US"/>
          </a:p>
          <a:p>
            <a:r>
              <a:rPr lang="en-US">
                <a:latin typeface="Consolas"/>
              </a:rPr>
              <a:t>&lt;html&gt;</a:t>
            </a:r>
            <a:endParaRPr lang="en-US"/>
          </a:p>
          <a:p>
            <a:r>
              <a:rPr lang="en-US">
                <a:latin typeface="Consolas"/>
              </a:rPr>
              <a:t>&lt;head&gt;&lt;meta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name="viewport"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content="width=device-width"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/&gt;</a:t>
            </a:r>
            <a:endParaRPr lang="en-US">
              <a:ea typeface="Source Sans Pro"/>
            </a:endParaRPr>
          </a:p>
          <a:p>
            <a:r>
              <a:rPr lang="en-US">
                <a:latin typeface="Consolas"/>
              </a:rPr>
              <a:t>&lt;title&gt;</a:t>
            </a:r>
            <a:r>
              <a:rPr lang="en-US" err="1">
                <a:latin typeface="Consolas"/>
              </a:rPr>
              <a:t>Книжный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магазин</a:t>
            </a:r>
            <a:r>
              <a:rPr lang="en-US">
                <a:latin typeface="Consolas"/>
              </a:rPr>
              <a:t>&lt;/title&gt;</a:t>
            </a:r>
            <a:endParaRPr lang="en-US"/>
          </a:p>
          <a:p>
            <a:r>
              <a:rPr lang="en-US">
                <a:latin typeface="Consolas"/>
              </a:rPr>
              <a:t>&lt;/head&gt;</a:t>
            </a:r>
            <a:endParaRPr lang="en-US"/>
          </a:p>
          <a:p>
            <a:r>
              <a:rPr lang="en-US">
                <a:latin typeface="Consolas"/>
              </a:rPr>
              <a:t>&lt;body&gt;&lt;div&gt;</a:t>
            </a:r>
            <a:endParaRPr lang="en-US"/>
          </a:p>
          <a:p>
            <a:r>
              <a:rPr lang="en-US">
                <a:latin typeface="Consolas"/>
              </a:rPr>
              <a:t>        &lt;h3&gt;</a:t>
            </a:r>
            <a:r>
              <a:rPr lang="en-US" err="1">
                <a:latin typeface="Consolas"/>
              </a:rPr>
              <a:t>Распродажа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книг</a:t>
            </a:r>
            <a:r>
              <a:rPr lang="en-US">
                <a:latin typeface="Consolas"/>
              </a:rPr>
              <a:t>&lt;/h3&gt;</a:t>
            </a:r>
            <a:endParaRPr lang="en-US"/>
          </a:p>
          <a:p>
            <a:r>
              <a:rPr lang="en-US">
                <a:latin typeface="Consolas"/>
              </a:rPr>
              <a:t>        &lt;table&gt;&lt;tr&gt;&lt;td&gt;&lt;p&gt;</a:t>
            </a:r>
            <a:r>
              <a:rPr lang="en-US" err="1">
                <a:latin typeface="Consolas"/>
              </a:rPr>
              <a:t>Название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книги</a:t>
            </a:r>
            <a:r>
              <a:rPr lang="en-US">
                <a:latin typeface="Consolas"/>
              </a:rPr>
              <a:t>&lt;/p&gt;&lt;/td&gt;&lt;td&gt;&lt;p&gt;</a:t>
            </a:r>
            <a:r>
              <a:rPr lang="en-US" err="1">
                <a:latin typeface="Consolas"/>
              </a:rPr>
              <a:t>Автор</a:t>
            </a:r>
            <a:r>
              <a:rPr lang="en-US">
                <a:latin typeface="Consolas"/>
              </a:rPr>
              <a:t>&lt;/p&gt;&lt;/td&gt;&lt;td&gt;&lt;p&gt;</a:t>
            </a:r>
            <a:r>
              <a:rPr lang="en-US" err="1">
                <a:latin typeface="Consolas"/>
              </a:rPr>
              <a:t>Цена</a:t>
            </a:r>
            <a:r>
              <a:rPr lang="en-US">
                <a:latin typeface="Consolas"/>
              </a:rPr>
              <a:t>&lt;/p&gt;&lt;/td&gt;&lt;td&gt;&lt;/td&gt;&lt;/tr&gt;</a:t>
            </a:r>
            <a:endParaRPr lang="en-US"/>
          </a:p>
          <a:p>
            <a:r>
              <a:rPr lang="en-US">
                <a:latin typeface="Consolas"/>
              </a:rPr>
              <a:t>            @foreach (var b in </a:t>
            </a:r>
            <a:r>
              <a:rPr lang="en-US" err="1">
                <a:latin typeface="Consolas"/>
              </a:rPr>
              <a:t>ViewBag.Books</a:t>
            </a:r>
            <a:r>
              <a:rPr lang="en-US">
                <a:latin typeface="Consolas"/>
              </a:rPr>
              <a:t>)</a:t>
            </a:r>
            <a:endParaRPr lang="en-US"/>
          </a:p>
          <a:p>
            <a:r>
              <a:rPr lang="en-US">
                <a:latin typeface="Consolas"/>
              </a:rPr>
              <a:t>            {&lt;tr&gt;</a:t>
            </a:r>
            <a:endParaRPr lang="en-US">
              <a:ea typeface="Source Sans Pro"/>
            </a:endParaRPr>
          </a:p>
          <a:p>
            <a:r>
              <a:rPr lang="en-US">
                <a:latin typeface="Consolas"/>
              </a:rPr>
              <a:t>                &lt;td&gt;&lt;p&gt;@b.Name&lt;/p&gt;&lt;/td&gt;</a:t>
            </a:r>
            <a:endParaRPr lang="en-US"/>
          </a:p>
          <a:p>
            <a:r>
              <a:rPr lang="en-US">
                <a:latin typeface="Consolas"/>
              </a:rPr>
              <a:t>                &lt;td&gt;&lt;p&gt;@b.Author&lt;/p&gt;&lt;/td&gt;</a:t>
            </a:r>
            <a:endParaRPr lang="en-US"/>
          </a:p>
          <a:p>
            <a:r>
              <a:rPr lang="en-US">
                <a:latin typeface="Consolas"/>
              </a:rPr>
              <a:t>                &lt;td&gt;&lt;p&gt;@b.Price&lt;/p&gt;&lt;/td&gt;</a:t>
            </a:r>
            <a:endParaRPr lang="en-US"/>
          </a:p>
          <a:p>
            <a:r>
              <a:rPr lang="en-US">
                <a:latin typeface="Consolas"/>
              </a:rPr>
              <a:t>                &lt;td&gt;&lt;p&gt;&lt;a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latin typeface="Consolas"/>
              </a:rPr>
              <a:t>href</a:t>
            </a:r>
            <a:r>
              <a:rPr lang="en-US">
                <a:latin typeface="Consolas"/>
              </a:rPr>
              <a:t>="/Home/Buy/@b.Id"&gt;Купить&lt;/a&gt;&lt;/p&gt;&lt;/td&gt;</a:t>
            </a:r>
            <a:endParaRPr lang="en-US"/>
          </a:p>
          <a:p>
            <a:r>
              <a:rPr lang="en-US">
                <a:latin typeface="Consolas"/>
              </a:rPr>
              <a:t>            &lt;/tr&gt;}</a:t>
            </a:r>
            <a:endParaRPr lang="en-US">
              <a:latin typeface="Source Sans Pro"/>
              <a:ea typeface="Source Sans Pro"/>
            </a:endParaRPr>
          </a:p>
          <a:p>
            <a:r>
              <a:rPr lang="en-US">
                <a:latin typeface="Consolas"/>
              </a:rPr>
              <a:t>&lt;/table&gt;&lt;/div&gt;&lt;/body&gt;&lt;/html&gt;</a:t>
            </a:r>
            <a:endParaRPr lang="en-US">
              <a:ea typeface="Source Sans Pro"/>
            </a:endParaRP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742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FF4CB-2326-45AF-B5CC-B44A85B3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Комментарии к созданному представлению.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B89E-A93C-4376-AB5F-D1834328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28999"/>
            <a:ext cx="11090274" cy="456382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Самым первым выражением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Layout</a:t>
            </a:r>
            <a:r>
              <a:rPr lang="ru-RU">
                <a:solidFill>
                  <a:srgbClr val="FFFFFF"/>
                </a:solidFill>
                <a:latin typeface="Consolas"/>
              </a:rPr>
              <a:t> =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null</a:t>
            </a:r>
            <a:r>
              <a:rPr lang="ru-RU">
                <a:solidFill>
                  <a:srgbClr val="FFFFFF"/>
                </a:solidFill>
                <a:latin typeface="Consolas"/>
              </a:rPr>
              <a:t>;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мы указываем, что мастер-страница не будет применяться к этому представлению. Далее мы добавим к нему мастер-страницу и узнаем, зачем она нужна, а пока обойдемся без нее.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Практически весь остальной код представляет собой стандартный код на языке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 Здесь также используется интересная конструкция 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@foreach (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b 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ViewBag.Books</a:t>
            </a:r>
            <a:r>
              <a:rPr lang="ru-RU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Эта конструкция применяет синтаксис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Razor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Здесь мы создаем цикл. В нем мы пробегаемся по всем элементам в объекте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ViewBag.Books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который был ранее создан в методе контроллера. И затем получаем значение свойства каждого элемента с помощью синтаксиса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Razor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@b.Name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и помещаем его в ячейку таблицы.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В последнюю колонку таблицы для каждого элемента добавляется ссылка 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&lt;a 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href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="/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Home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/</a:t>
            </a:r>
            <a:r>
              <a:rPr lang="ru-RU" err="1">
                <a:solidFill>
                  <a:srgbClr val="FFFFFF"/>
                </a:solidFill>
                <a:latin typeface="Consolas"/>
                <a:ea typeface="Source Sans Pro"/>
              </a:rPr>
              <a:t>Buy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/@b.Id"&gt;Купить&lt;/a&gt;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При нажатии на эту ссылку методу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контроллера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HomeController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будет отправляться запрос, в котором вместо </a:t>
            </a:r>
            <a:r>
              <a:rPr lang="ru-RU">
                <a:solidFill>
                  <a:srgbClr val="FFFFFF"/>
                </a:solidFill>
                <a:latin typeface="Consolas"/>
                <a:ea typeface="Source Sans Pro"/>
              </a:rPr>
              <a:t>@b.Id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будет указан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книги. Пока метод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 marL="0" indent="0">
              <a:buNone/>
            </a:pPr>
            <a:endParaRPr lang="ru-RU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0491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2B114-F593-45A2-90EF-437131C9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Основы маршрутизации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99A28-220C-4E32-B6FA-5910F5B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Чтобы обратиться к контроллеру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HomeController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или отправить ему запрос, нам надо указать в строке запроса его имя -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Home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Кроме того, после имени контроллера нам надо через слеш указать действие или метод контроллера, к которому отправляется запрос. По умолчанию при запуске проекта или при обращении к сайту система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mvc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будет вызывать действие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Index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контроллера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HomeController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если не будет указан иной маршрут по умолчанию в параметрах маршрутизации. Путь </a:t>
            </a:r>
            <a:r>
              <a:rPr lang="ru-RU">
                <a:solidFill>
                  <a:srgbClr val="FFFFFF"/>
                </a:solidFill>
                <a:latin typeface="Consolas"/>
              </a:rPr>
              <a:t>/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Home</a:t>
            </a:r>
            <a:r>
              <a:rPr lang="ru-RU">
                <a:solidFill>
                  <a:srgbClr val="FFFFFF"/>
                </a:solidFill>
                <a:latin typeface="Consolas"/>
              </a:rPr>
              <a:t>/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означает, что мы обращаемся к методу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контроллера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HomeController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А добавление в запрос параметра </a:t>
            </a:r>
            <a:r>
              <a:rPr lang="ru-RU">
                <a:solidFill>
                  <a:srgbClr val="FFFFFF"/>
                </a:solidFill>
                <a:latin typeface="Consolas"/>
              </a:rPr>
              <a:t>/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Home</a:t>
            </a:r>
            <a:r>
              <a:rPr lang="ru-RU">
                <a:solidFill>
                  <a:srgbClr val="FFFFFF"/>
                </a:solidFill>
                <a:latin typeface="Consolas"/>
              </a:rPr>
              <a:t>/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Buy</a:t>
            </a:r>
            <a:r>
              <a:rPr lang="ru-RU">
                <a:solidFill>
                  <a:srgbClr val="FFFFFF"/>
                </a:solidFill>
                <a:latin typeface="Consolas"/>
              </a:rPr>
              <a:t>/@b.Id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означает, что такой метод может принимать параметр. Но перед тем как создать этот метод, наполним приложение данными.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EB206-93F7-4254-9C20-9F49D690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Данные для моделей по умолчанию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5E5A2-2D43-4F10-8268-F3DC0580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01999"/>
            <a:ext cx="3749675" cy="46908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В папку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добавим новый класс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BookDbInitializer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и изменим его код следующим образом:</a:t>
            </a:r>
            <a:endParaRPr lang="ru-RU">
              <a:solidFill>
                <a:srgbClr val="FFFFFF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0328CCD-D52F-4821-A1A7-55BFD723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608705"/>
            <a:ext cx="7673041" cy="41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55F7-A79F-4635-9372-06591334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Теория: Особенности ASP.NET MVC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9451C-991A-48BB-8377-129AD2BD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10436"/>
            <a:ext cx="4774316" cy="4823700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Платформа ASP.NET MVC - фреймворк для создания сайтов и веб-приложений с помощью реализации паттерна MVC.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Концепция паттерна MVC предполагает разделение приложения на три компонента:</a:t>
            </a:r>
          </a:p>
          <a:p>
            <a:pPr lvl="1"/>
            <a:r>
              <a:rPr lang="ru-RU" sz="2000" b="1">
                <a:solidFill>
                  <a:srgbClr val="FFFFFF"/>
                </a:solidFill>
                <a:ea typeface="+mn-lt"/>
                <a:cs typeface="+mn-lt"/>
              </a:rPr>
              <a:t>Контроллер </a:t>
            </a:r>
            <a:r>
              <a:rPr lang="ru-RU" sz="2000">
                <a:solidFill>
                  <a:srgbClr val="FFFFFF"/>
                </a:solidFill>
                <a:ea typeface="+mn-lt"/>
                <a:cs typeface="+mn-lt"/>
              </a:rPr>
              <a:t>- набор классов, который управляет связью от пользователя, общим потоком приложения и логикой приложения</a:t>
            </a:r>
            <a:endParaRPr lang="ru-RU" sz="2000">
              <a:ea typeface="+mn-lt"/>
              <a:cs typeface="+mn-lt"/>
            </a:endParaRPr>
          </a:p>
          <a:p>
            <a:pPr lvl="1"/>
            <a:r>
              <a:rPr lang="ru-RU" sz="2000" b="1">
                <a:solidFill>
                  <a:srgbClr val="FFFFFF"/>
                </a:solidFill>
                <a:ea typeface="+mn-lt"/>
                <a:cs typeface="+mn-lt"/>
              </a:rPr>
              <a:t>Представление </a:t>
            </a:r>
            <a:r>
              <a:rPr lang="ru-RU" sz="2000">
                <a:solidFill>
                  <a:srgbClr val="FFFFFF"/>
                </a:solidFill>
                <a:ea typeface="+mn-lt"/>
                <a:cs typeface="+mn-lt"/>
              </a:rPr>
              <a:t>- определяет, как будет отображаться пользовательский интерфейс приложения. </a:t>
            </a:r>
            <a:endParaRPr lang="ru-RU" sz="2000" b="1">
              <a:solidFill>
                <a:srgbClr val="FFFFFF"/>
              </a:solidFill>
              <a:ea typeface="Source Sans Pro"/>
            </a:endParaRPr>
          </a:p>
          <a:p>
            <a:pPr lvl="1"/>
            <a:r>
              <a:rPr lang="ru-RU" sz="2000" b="1">
                <a:solidFill>
                  <a:srgbClr val="FFFFFF"/>
                </a:solidFill>
                <a:ea typeface="+mn-lt"/>
                <a:cs typeface="+mn-lt"/>
              </a:rPr>
              <a:t>Модель</a:t>
            </a:r>
            <a:r>
              <a:rPr lang="ru-RU" sz="2000">
                <a:solidFill>
                  <a:srgbClr val="FFFFFF"/>
                </a:solidFill>
                <a:ea typeface="+mn-lt"/>
                <a:cs typeface="+mn-lt"/>
              </a:rPr>
              <a:t> - набор классов, который описывает данные, с которыми вы работаете, а также бизнес-логику.</a:t>
            </a:r>
            <a:endParaRPr lang="ru-RU" sz="2000">
              <a:ea typeface="+mn-lt"/>
              <a:cs typeface="+mn-lt"/>
            </a:endParaRPr>
          </a:p>
          <a:p>
            <a:pPr lvl="1"/>
            <a:endParaRPr lang="ru-RU" sz="20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ru-RU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E42B00D-3AF8-4DB9-8E75-C3D480A8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82" y="2323339"/>
            <a:ext cx="6066146" cy="28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DADB2-97C6-41D9-8503-D671EC76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44" y="526863"/>
            <a:ext cx="11551040" cy="1332000"/>
          </a:xfrm>
        </p:spPr>
        <p:txBody>
          <a:bodyPr>
            <a:normAutofit/>
          </a:bodyPr>
          <a:lstStyle/>
          <a:p>
            <a:r>
              <a:rPr lang="ru-RU"/>
              <a:t>Комментарии к </a:t>
            </a:r>
            <a:r>
              <a:rPr lang="ru-RU">
                <a:latin typeface="Source Sans Pro"/>
                <a:ea typeface="Source Sans Pro"/>
              </a:rPr>
              <a:t> </a:t>
            </a:r>
            <a:r>
              <a:rPr lang="ru-RU" err="1">
                <a:latin typeface="Source Sans Pro"/>
                <a:ea typeface="Source Sans Pro"/>
              </a:rPr>
              <a:t>BookDBInitializer</a:t>
            </a:r>
            <a:r>
              <a:rPr lang="ru-RU">
                <a:latin typeface="Consolas"/>
              </a:rPr>
              <a:t>.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2742A-FF79-440B-A1F3-05C628AA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28789"/>
            <a:ext cx="11090274" cy="476403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Класс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DropCreateDatabaseAlways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позволяет при каждом новом запуске заполнять базу данных заново некоторыми начальными данными. В качестве таких начальных значений здесь создаются три объекта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Используя метод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db.Books.Add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мы добавляем каждый такой объект в базу данных.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Однако чтобы этот класс действительно сработал, и заполнение базы данных произошло, нам надо запустить его при запуске приложения. Все начальные настройки приложения и конфигурации находятся в файле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Global.asax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Откроем его и добавим в метод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Application_Start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который отрабатывает при старте приложения, следующую строку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Database.SetInitializer</a:t>
            </a:r>
            <a:r>
              <a:rPr lang="ru-RU">
                <a:solidFill>
                  <a:srgbClr val="FFFFFF"/>
                </a:solidFill>
                <a:latin typeface="Consolas"/>
              </a:rPr>
              <a:t>(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new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BookDbInitializer</a:t>
            </a:r>
            <a:r>
              <a:rPr lang="ru-RU">
                <a:solidFill>
                  <a:srgbClr val="FFFFFF"/>
                </a:solidFill>
                <a:latin typeface="Consolas"/>
              </a:rPr>
              <a:t>());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ru-RU">
              <a:solidFill>
                <a:srgbClr val="FFFFFF"/>
              </a:solidFill>
            </a:endParaRPr>
          </a:p>
          <a:p>
            <a:endParaRPr lang="ru-RU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8822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BECDD-0CF4-4CF4-8353-CFD0B495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 </a:t>
            </a:r>
            <a:r>
              <a:rPr lang="ru-RU" err="1"/>
              <a:t>MvcApplication</a:t>
            </a:r>
            <a:r>
              <a:rPr lang="ru-RU"/>
              <a:t> c методом Application_Start()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BA3CFE-13AD-4C8E-BCD3-7107E9703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293" y="1957312"/>
            <a:ext cx="5963689" cy="4654220"/>
          </a:xfrm>
        </p:spPr>
      </p:pic>
    </p:spTree>
    <p:extLst>
      <p:ext uri="{BB962C8B-B14F-4D97-AF65-F5344CB8AC3E}">
        <p14:creationId xmlns:p14="http://schemas.microsoft.com/office/powerpoint/2010/main" val="70834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62FD2-3599-4B6C-B311-8800FD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Веб-страница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120DB-CB29-409D-B723-5EBDA328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97728"/>
            <a:ext cx="5722657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И, наконец, мы можем запустить проект на выполнение и увидеть на веб-странице в браузере наши данные по умолчанию: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И если мы откроем папку проекта на жестком диске и в этой папке перейдем к каталогу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App_Data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то сможем увидеть только что созданную базу данных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Bookstore.mdf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которая и хранит эти данные по умолчанию.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17C2CD3-9460-4698-95E4-930BE66C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30" y="1438952"/>
            <a:ext cx="4681817" cy="39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5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EAE9C-964D-4C68-94E9-35C9998C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метода Buy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C6051-F9C7-450B-8586-00119B16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76133"/>
            <a:ext cx="5543363" cy="4216691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Теперь же создадим выше обсуждавшийся метод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который отвечает за покупку книги. Добавим в контроллер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HomeController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следующие два метода:</a:t>
            </a:r>
            <a:endParaRPr lang="ru-RU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Хотя здесь два метода, но в целом они составляют одно действие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только первый метод срабатывает при получении запроса GET, а второй - при получении запроса POST. С помощью атрибутов [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HttpGet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] и [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HttpPost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] мы можем указать, какой метод какой тип запроса обрабатывает.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B8AAAD-FD53-4601-80E9-FF3AD143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22" y="1941079"/>
            <a:ext cx="5705787" cy="39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1FB1-737B-4EE7-8602-1BBE43E9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метода Buy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1CE34-00EE-4513-9A58-18780EAD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Так как предполагается, что в метод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будет передаваться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книги, которую пользователь хочет купить, то нам надо определить в методе соответствующий параметр: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ActionResult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Buy</a:t>
            </a:r>
            <a:r>
              <a:rPr lang="ru-RU">
                <a:solidFill>
                  <a:srgbClr val="FFFFFF"/>
                </a:solidFill>
                <a:latin typeface="Consolas"/>
              </a:rPr>
              <a:t>(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int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id</a:t>
            </a:r>
            <a:r>
              <a:rPr lang="ru-RU">
                <a:solidFill>
                  <a:srgbClr val="FFFFFF"/>
                </a:solidFill>
                <a:latin typeface="Consolas"/>
              </a:rPr>
              <a:t>)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Затем этот параметр передается через объект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ViewBag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в представление, которое мы сейчас создадим.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Метод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string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Buy</a:t>
            </a:r>
            <a:r>
              <a:rPr lang="ru-RU">
                <a:solidFill>
                  <a:srgbClr val="FFFFFF"/>
                </a:solidFill>
                <a:latin typeface="Consolas"/>
              </a:rPr>
              <a:t>(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Purchase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purchase</a:t>
            </a:r>
            <a:r>
              <a:rPr lang="ru-RU">
                <a:solidFill>
                  <a:srgbClr val="FFFFFF"/>
                </a:solidFill>
                <a:latin typeface="Consolas"/>
              </a:rPr>
              <a:t>)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выглядит несколько сложнее. Он принимает переданную ему в запросе POST модель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purchase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и добавляет ее в базу данных. Результатом работы метода будет строка, которую увидит пользователь.</a:t>
            </a:r>
            <a:endParaRPr lang="ru-RU">
              <a:solidFill>
                <a:srgbClr val="FFFFFF"/>
              </a:solidFill>
            </a:endParaRPr>
          </a:p>
          <a:p>
            <a:endParaRPr lang="ru-RU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6612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542B-7689-4C49-860C-9F678CE2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Представление Buy.cshtml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5138-F41B-4604-9477-B27F7C1D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64964"/>
            <a:ext cx="5543363" cy="4282183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И в конце добавим представление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Buy.cshtml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Для этого нажмем на метод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ActionResult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Buy</a:t>
            </a:r>
            <a:r>
              <a:rPr lang="ru-RU">
                <a:solidFill>
                  <a:srgbClr val="FFFFFF"/>
                </a:solidFill>
                <a:latin typeface="Consolas"/>
              </a:rPr>
              <a:t>(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int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id</a:t>
            </a:r>
            <a:r>
              <a:rPr lang="ru-RU">
                <a:solidFill>
                  <a:srgbClr val="FFFFFF"/>
                </a:solidFill>
                <a:latin typeface="Consolas"/>
              </a:rPr>
              <a:t>)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правой кнопкой и в появившемся списке выберем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Add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...(Добавить представление). Перед нами откроется окно добавления нового представления:</a:t>
            </a:r>
            <a:endParaRPr lang="ru-RU">
              <a:solidFill>
                <a:srgbClr val="FFFFFF"/>
              </a:solidFill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Оставим все установки по умолчанию, только снимем галочку с поля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Use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layout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page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так как пока мастер-страницу мы не будем использовать. И нажмем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Add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(Добавить). Изменим код нового представления следующим образом: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DD9630-F487-45E9-8E22-63578F0D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94" y="1662998"/>
            <a:ext cx="5623110" cy="42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F155A-D564-4CB1-A700-4915FEDE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Код нового представления: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B61192-D23F-4D32-A5AC-9F64700B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2094"/>
            <a:ext cx="11090274" cy="4860730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@{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Layout = null;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}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1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&lt;!DOCTYPE html&gt;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&lt;html&gt;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&lt;head&gt;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&lt;meta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name="viewport"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content="width=device-width"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/&gt;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&lt;title&gt;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Покупка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&lt;/title&gt;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&lt;/head&gt;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&lt;body&gt;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&lt;div&gt;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&lt;h3&gt;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Форма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оформления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покупки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&lt;/h3&gt;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&lt;form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method="post"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action=""&gt;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&lt;input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type="hidden"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value="@ViewBag.BookId"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name="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BookId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/&gt;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&lt;table&gt;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    &lt;tr&gt;&lt;td&gt;&lt;p&gt;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Введите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свое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имя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&lt;/p&gt;&lt;/td&gt;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        &lt;td&gt;&lt;input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type="text"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name="Person"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/&gt; &lt;/td&gt;&lt;/tr&gt;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    &lt;tr&gt;&lt;td&gt;&lt;p&gt;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Введите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адрес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 :&lt;/p&gt;&lt;/td&gt;&lt;td&gt; </a:t>
            </a:r>
            <a:endParaRPr lang="en-US" sz="11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       &lt;input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type="text"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name="Address"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/&gt; &lt;/td&gt;&lt;/tr&gt;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    &lt;tr&gt;&lt;td&gt;&lt;input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type="submit"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value="</a:t>
            </a:r>
            <a:r>
              <a:rPr lang="en-US" sz="1100" err="1">
                <a:solidFill>
                  <a:srgbClr val="FFFFFF"/>
                </a:solidFill>
                <a:latin typeface="Consolas"/>
                <a:ea typeface="Source Sans Pro"/>
              </a:rPr>
              <a:t>Отправить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"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/&gt; &lt;/td&gt;&lt;td&gt;&lt;/td&gt;&lt;/tr&gt;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    &lt;/table&gt;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    &lt;/form&gt;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    &lt;/div&gt;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&lt;/body&gt;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FFFF"/>
                </a:solidFill>
                <a:latin typeface="Consolas"/>
                <a:ea typeface="Source Sans Pro"/>
              </a:rPr>
              <a:t>&lt;/html&gt;</a:t>
            </a:r>
            <a:endParaRPr lang="en-US" sz="11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1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5338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F7704-EB4C-4784-B6EA-EDC29172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Суть действия: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B4C2C-9E9E-4072-A905-CD329C12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При переходе на главной странице по ссылке "/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/2" контроллер будет получать запрос к действию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передавая ему в качестве параметра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значение 2. И так как такой запрос представляет тип GET, пользователю будет возвращаться данное представление с формой.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Представление по сути представляет собой форму для ввода данных. Обратите внимание, что так как нам не надо изменять значение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BookId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однако это значение все равно нам нужно для формирования модели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Purchase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то мы его вкладываем в скрытое поле в начале формы.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После заполнения формы и нажатия на кнопку форма будет оправляться запросом POST, так как мы его определили в строке </a:t>
            </a:r>
            <a:r>
              <a:rPr lang="ru-RU">
                <a:solidFill>
                  <a:srgbClr val="FFFFFF"/>
                </a:solidFill>
                <a:latin typeface="Consolas"/>
              </a:rPr>
              <a:t>&lt;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form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method</a:t>
            </a:r>
            <a:r>
              <a:rPr lang="ru-RU">
                <a:solidFill>
                  <a:srgbClr val="FFFFFF"/>
                </a:solidFill>
                <a:latin typeface="Consolas"/>
              </a:rPr>
              <a:t>="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post</a:t>
            </a:r>
            <a:r>
              <a:rPr lang="ru-RU">
                <a:solidFill>
                  <a:srgbClr val="FFFFFF"/>
                </a:solidFill>
                <a:latin typeface="Consolas"/>
              </a:rPr>
              <a:t>"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action</a:t>
            </a:r>
            <a:r>
              <a:rPr lang="ru-RU">
                <a:solidFill>
                  <a:srgbClr val="FFFFFF"/>
                </a:solidFill>
                <a:latin typeface="Consolas"/>
              </a:rPr>
              <a:t>=""&gt;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Контроллер снова будет получать запрос к методу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Buy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только теперь будет выбираться для обработки запроса метод 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string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Buy</a:t>
            </a:r>
            <a:r>
              <a:rPr lang="ru-RU">
                <a:solidFill>
                  <a:srgbClr val="FFFFFF"/>
                </a:solidFill>
                <a:latin typeface="Consolas"/>
              </a:rPr>
              <a:t>(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Purchase</a:t>
            </a:r>
            <a:r>
              <a:rPr lang="ru-RU">
                <a:solidFill>
                  <a:srgbClr val="FFFFFF"/>
                </a:solidFill>
                <a:latin typeface="Consolas"/>
              </a:rPr>
              <a:t> </a:t>
            </a:r>
            <a:r>
              <a:rPr lang="ru-RU" err="1">
                <a:solidFill>
                  <a:srgbClr val="FFFFFF"/>
                </a:solidFill>
                <a:latin typeface="Consolas"/>
              </a:rPr>
              <a:t>purchase</a:t>
            </a:r>
            <a:r>
              <a:rPr lang="ru-RU">
                <a:solidFill>
                  <a:srgbClr val="FFFFFF"/>
                </a:solidFill>
                <a:latin typeface="Consolas"/>
              </a:rPr>
              <a:t>)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54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9D4FE-5998-409D-8C55-611C4AC1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нашего мини-приложения.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C276D-4F50-46D3-AED5-81F71B7A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96733"/>
            <a:ext cx="11090274" cy="449609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Теперь запустим наше приложение. На главной странице выберем какую-нибудь книгу и нажмем на ссылку "Купить". На форме заполним поля и нажмем кнопку "Отправить". После нажатия кнопки информация о покупке попадет в базу данных, а в браузер отобразит уведомление: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805F6C-CD26-4498-A812-31542C3F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3092214"/>
            <a:ext cx="5253317" cy="3431065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CD314D-165C-4860-B8D0-E77F9D60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29" y="3095435"/>
            <a:ext cx="5272840" cy="25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7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57DB-FD79-486E-885D-A7834E42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/>
              <a:t>Стилизация приложения </a:t>
            </a:r>
            <a:br>
              <a:rPr lang="ru-RU"/>
            </a:br>
            <a:r>
              <a:rPr lang="ru-RU"/>
              <a:t>и мастер-страницы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C129B-CBF3-48DA-8AC5-37812BFF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7555223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Source Sans Pro"/>
              </a:rPr>
              <a:t>Для создания стилей необходимо добавить .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css</a:t>
            </a:r>
            <a:r>
              <a:rPr lang="ru-RU">
                <a:solidFill>
                  <a:srgbClr val="FFFFFF"/>
                </a:solidFill>
                <a:ea typeface="Source Sans Pro"/>
              </a:rPr>
              <a:t> файл в папку 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Content</a:t>
            </a:r>
            <a:r>
              <a:rPr lang="ru-RU">
                <a:solidFill>
                  <a:srgbClr val="FFFFFF"/>
                </a:solidFill>
                <a:ea typeface="Source Sans Pro"/>
              </a:rPr>
              <a:t>. По умолчанию 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Visual</a:t>
            </a:r>
            <a:r>
              <a:rPr lang="ru-RU">
                <a:solidFill>
                  <a:srgbClr val="FFFFFF"/>
                </a:solidFill>
                <a:ea typeface="Source Sans Pro"/>
              </a:rPr>
              <a:t> 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Studio</a:t>
            </a:r>
            <a:r>
              <a:rPr lang="ru-RU">
                <a:solidFill>
                  <a:srgbClr val="FFFFFF"/>
                </a:solidFill>
                <a:ea typeface="Source Sans Pro"/>
              </a:rPr>
              <a:t> уже добавляет файл стилей Site.css в папку 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Content</a:t>
            </a:r>
            <a:r>
              <a:rPr lang="ru-RU">
                <a:solidFill>
                  <a:srgbClr val="FFFFFF"/>
                </a:solidFill>
                <a:ea typeface="Source Sans Pro"/>
              </a:rPr>
              <a:t>. </a:t>
            </a:r>
            <a:endParaRPr lang="ru-RU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Source Sans Pro"/>
              </a:rPr>
              <a:t>Чтобы использовать 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стили, можно их просто подключить в секции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head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как в любой обычной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-страницу: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&lt;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head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&gt;</a:t>
            </a:r>
            <a:br>
              <a:rPr lang="ru-RU">
                <a:ea typeface="+mn-lt"/>
                <a:cs typeface="+mn-lt"/>
              </a:rPr>
            </a:b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&lt;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meta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name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viewport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content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width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=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device-width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" /&gt;</a:t>
            </a:r>
            <a:br>
              <a:rPr lang="ru-RU">
                <a:ea typeface="+mn-lt"/>
                <a:cs typeface="+mn-lt"/>
              </a:rPr>
            </a:b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&lt;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link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type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css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rel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stylesheet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href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="../../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Content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/Site.css" /&gt;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&lt;/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head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E725D95-E2C6-4899-835C-9CF27EF0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11" y="2119766"/>
            <a:ext cx="3088849" cy="39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1493-B7A3-43DD-ACAD-A2EEE71E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/>
              <a:t>Теория: Почему ASP.NET MVC?</a:t>
            </a:r>
            <a:endParaRPr lang="ru-RU"/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E4E56-A95E-498C-A994-5BCD6B46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Основная идея использования MVC: поддержка разделения интересов. </a:t>
            </a:r>
            <a:endParaRPr lang="ru-RU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Преимущества: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Упрощает управление сложностью, разделяя приложение на модель, представление и контроллер.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Обеспечивает полный контроль над отображаемым HTML и обеспечивает четкое разделение задач.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Прямой контроль над HTML также означает лучшую доступность для реализации соответствия развивающимся веб-стандартам.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Облегчает добавление большей интерактивности и отзывчивости к существующим приложениям.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Обеспечивает лучшую поддержку для разработки через тестирование (TDD).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Хорошо работает для веб-приложений, которые поддерживаются большими группами разработчиков, и для веб-дизайнеров, которым необходим высокий уровень контроля над поведением приложений.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31093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7D5133-9105-4A40-A18C-337FA4B8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29118"/>
            <a:ext cx="6141202" cy="4751603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Чтобы не создавать много одинаковых страниц в ASP.NET MVC существуют мастер-страницы. Мастер-страница задает единый шаблон для других использующих его представлений.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По умолчанию в проекте уже имеется мастер-страница, которая называется 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_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Layout.cshtml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Ее можно найти в папке </a:t>
            </a:r>
            <a:r>
              <a:rPr lang="ru-RU" i="1" err="1">
                <a:solidFill>
                  <a:srgbClr val="FFFFFF"/>
                </a:solidFill>
                <a:ea typeface="+mn-lt"/>
                <a:cs typeface="+mn-lt"/>
              </a:rPr>
              <a:t>Views</a:t>
            </a:r>
            <a:r>
              <a:rPr lang="ru-RU" i="1">
                <a:solidFill>
                  <a:srgbClr val="FFFFFF"/>
                </a:solidFill>
                <a:ea typeface="+mn-lt"/>
                <a:cs typeface="+mn-lt"/>
              </a:rPr>
              <a:t> -&gt; </a:t>
            </a:r>
            <a:r>
              <a:rPr lang="ru-RU" i="1" err="1">
                <a:solidFill>
                  <a:srgbClr val="FFFFFF"/>
                </a:solidFill>
                <a:ea typeface="+mn-lt"/>
                <a:cs typeface="+mn-lt"/>
              </a:rPr>
              <a:t>Shared</a:t>
            </a:r>
            <a:r>
              <a:rPr lang="ru-RU" i="1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Для подключения стилей можно использовать метод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Url.Content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в который передается путь к файлу. </a:t>
            </a:r>
            <a:endParaRPr lang="ru-RU" i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ru-RU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03372EE-F221-4622-8788-448FE042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76" y="854418"/>
            <a:ext cx="3513054" cy="5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E42048A-42D6-43C6-BBB5-F3068A40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008" y="341564"/>
            <a:ext cx="5437186" cy="535354"/>
          </a:xfrm>
        </p:spPr>
        <p:txBody>
          <a:bodyPr/>
          <a:lstStyle/>
          <a:p>
            <a:r>
              <a:rPr lang="ru-RU" err="1">
                <a:ea typeface="+mn-lt"/>
                <a:cs typeface="+mn-lt"/>
              </a:rPr>
              <a:t>Index.cshtml</a:t>
            </a:r>
            <a:r>
              <a:rPr lang="ru-RU">
                <a:ea typeface="+mn-lt"/>
                <a:cs typeface="+mn-lt"/>
              </a:rPr>
              <a:t>:</a:t>
            </a:r>
            <a:endParaRPr lang="ru-RU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B03B8D-22F3-4956-BFE7-FCAA38F0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053270"/>
            <a:ext cx="5429114" cy="503955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@{ 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Layout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 = "~/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Views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Shared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/_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Layout.cshtml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"; }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div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&lt;h3&gt;Распродажа книг&lt;/h3&gt;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table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class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header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"&gt;&lt;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&gt;&lt;p&gt;Название книги&lt;/p&gt;&lt;/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&gt;&lt;p&gt;Автор&lt;/p&gt;&lt;/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&gt;&lt;p&gt;Цена&lt;/p&gt;&lt;/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@foreach (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var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 b 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in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ViewBag.Books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{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    &lt;td&gt;&lt;p&gt;@b.Name&lt;/p&gt;&lt;/td&gt;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    &lt;td&gt;&lt;p&gt;@b.Author&lt;/p&gt;&lt;/td&gt;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    &lt;td&gt;&lt;p&gt;@b.Price&lt;/p&gt;&lt;/td&gt;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    &lt;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&gt;&lt;p&gt;&lt;a href="/Home/Buy/@b.Id"&gt;Купить&lt;/a&gt;&lt;/p&gt;&lt;/td&gt;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    }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    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table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    &lt;/</a:t>
            </a:r>
            <a:r>
              <a:rPr lang="ru-RU" sz="1400" err="1">
                <a:solidFill>
                  <a:schemeClr val="tx1"/>
                </a:solidFill>
                <a:ea typeface="+mn-lt"/>
                <a:cs typeface="+mn-lt"/>
              </a:rPr>
              <a:t>div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chemeClr val="tx1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E5F40-E69D-428A-87AB-60B8750B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189" y="341564"/>
            <a:ext cx="5436392" cy="535354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Buy.cshtml:</a:t>
            </a:r>
            <a:endParaRPr lang="ru-RU">
              <a:ea typeface="Source Sans Pro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477729-418A-40E2-B5E9-8BE82FB61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053270"/>
            <a:ext cx="5436391" cy="503955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@{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Layout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 = "~/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Views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Shared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/_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Layout.cshtml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"; }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div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&lt;h3&gt;Форма оформления покупки&lt;/h3&gt;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form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method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post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action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=""&gt;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input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type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hidden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</a:t>
            </a:r>
            <a:r>
              <a:rPr lang="ru-RU" sz="1400">
                <a:solidFill>
                  <a:schemeClr val="tx1"/>
                </a:solidFill>
                <a:ea typeface="+mn-lt"/>
                <a:cs typeface="+mn-lt"/>
              </a:rPr>
              <a:t> value="@ViewBag.BookId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name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BookId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/&gt;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table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&gt;&lt;p&gt;Введите свое имя &lt;/p&gt;&lt;/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input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type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name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Person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/&gt; 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&gt;&lt;p&gt;Введите адрес :&lt;/p&gt;&lt;/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 </a:t>
            </a: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input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type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name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Address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/&gt; 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    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input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type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submit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" 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value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="Отправить" /&gt; 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td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tr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    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table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    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form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    &lt;/</a:t>
            </a:r>
            <a:r>
              <a:rPr lang="ru-RU" sz="1400" err="1">
                <a:solidFill>
                  <a:srgbClr val="FFFFFF"/>
                </a:solidFill>
                <a:ea typeface="+mn-lt"/>
                <a:cs typeface="+mn-lt"/>
              </a:rPr>
              <a:t>div</a:t>
            </a:r>
            <a:r>
              <a:rPr lang="ru-RU" sz="1400">
                <a:solidFill>
                  <a:srgbClr val="FFFFFF"/>
                </a:solidFill>
                <a:ea typeface="+mn-lt"/>
                <a:cs typeface="+mn-lt"/>
              </a:rPr>
              <a:t>&gt;</a:t>
            </a:r>
            <a:endParaRPr lang="ru-RU" sz="14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18204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0FA81E-432C-4DDB-8FF1-20319FE5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4766"/>
            <a:ext cx="5481327" cy="471805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Чтобы указать используемую мастер-страницу, в начале представления прописывается путь к мастер-странице: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Layout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= "~/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Views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/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Shared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/_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Layout.cshtml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"; . 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И теперь нам больше не нужны секции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head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body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Мы их можем удалить.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Запустим на выполнение обновленный проект и убедимся, что к нашему приложению применена стилизация и мастер-страницы:</a:t>
            </a:r>
            <a:endParaRPr lang="ru-RU">
              <a:solidFill>
                <a:srgbClr val="FFFFFF"/>
              </a:solidFill>
            </a:endParaRPr>
          </a:p>
          <a:p>
            <a:endParaRPr lang="ru-RU">
              <a:ea typeface="Source Sans Pro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203784D-2A9F-46F0-A237-8D4B9E74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79" y="1453269"/>
            <a:ext cx="5414127" cy="39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0AC61-67D8-494F-AAA0-4E5F80C9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3"/>
            <a:ext cx="11030426" cy="1333055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/>
              <a:t>Практика: Начало работы с ASP.NET MVC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836EDA6E-6401-4293-ABF7-9CB52D87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9408840" y="5645784"/>
            <a:ext cx="315144" cy="538275"/>
          </a:xfrm>
          <a:custGeom>
            <a:avLst/>
            <a:gdLst>
              <a:gd name="T0" fmla="*/ 274 w 274"/>
              <a:gd name="T1" fmla="*/ 0 h 468"/>
              <a:gd name="T2" fmla="*/ 274 w 274"/>
              <a:gd name="T3" fmla="*/ 310 h 468"/>
              <a:gd name="T4" fmla="*/ 274 w 274"/>
              <a:gd name="T5" fmla="*/ 310 h 468"/>
              <a:gd name="T6" fmla="*/ 0 w 274"/>
              <a:gd name="T7" fmla="*/ 468 h 468"/>
              <a:gd name="T8" fmla="*/ 0 w 274"/>
              <a:gd name="T9" fmla="*/ 159 h 468"/>
              <a:gd name="T10" fmla="*/ 274 w 274"/>
              <a:gd name="T11" fmla="*/ 0 h 468"/>
              <a:gd name="T12" fmla="*/ 274 w 274"/>
              <a:gd name="T13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468">
                <a:moveTo>
                  <a:pt x="274" y="0"/>
                </a:moveTo>
                <a:lnTo>
                  <a:pt x="274" y="310"/>
                </a:lnTo>
                <a:lnTo>
                  <a:pt x="274" y="310"/>
                </a:lnTo>
                <a:lnTo>
                  <a:pt x="0" y="468"/>
                </a:lnTo>
                <a:lnTo>
                  <a:pt x="0" y="159"/>
                </a:lnTo>
                <a:lnTo>
                  <a:pt x="274" y="0"/>
                </a:lnTo>
                <a:lnTo>
                  <a:pt x="274" y="0"/>
                </a:lnTo>
                <a:close/>
              </a:path>
            </a:pathLst>
          </a:custGeom>
          <a:gradFill flip="none" rotWithShape="1">
            <a:gsLst>
              <a:gs pos="20000">
                <a:schemeClr val="bg2">
                  <a:lumMod val="90000"/>
                  <a:lumOff val="1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60000"/>
                </a:schemeClr>
              </a:gs>
            </a:gsLst>
            <a:lin ang="18000000" scaled="0"/>
            <a:tileRect/>
          </a:gradFill>
          <a:ln>
            <a:noFill/>
          </a:ln>
          <a:effectLst>
            <a:innerShdw blurRad="508000">
              <a:schemeClr val="bg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E08FF-4BA1-4E4C-9771-C2D489CE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5711" y="3321050"/>
            <a:ext cx="1262947" cy="1335600"/>
            <a:chOff x="2678417" y="2427951"/>
            <a:chExt cx="1262947" cy="1335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8BFDB6-8093-41CF-BAA9-573794D78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E7BB8E-982E-49DB-A0F8-D890253A3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1042B-4F46-4E23-86D5-5EC91F4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50" y="1916153"/>
            <a:ext cx="4500562" cy="441475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Для создания веб-приложений на платформе ASP.NET MVC 5 необходима среда разработки -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Visual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Studio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(от 12).</a:t>
            </a:r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ea typeface="Source Sans Pro"/>
              </a:rPr>
              <a:t>Создание нового проекта MVC: 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File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-&gt;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New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Project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... -&gt;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Installed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-&gt;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Visual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C# -&gt;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Web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-&gt; ASP.NET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Web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Application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(.NET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Framework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Дадим какое-нибудь имя проекту и нажмем ОК.</a:t>
            </a:r>
            <a:endParaRPr lang="ru-RU" b="1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EE1369-5265-4B70-B20F-446F16B27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9BB30E-9945-4EAB-9EE9-22FCCBF7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69" y="2023037"/>
            <a:ext cx="6197944" cy="3207867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143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AA363-2C2C-4812-9EF5-52C6508F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97894"/>
            <a:ext cx="11093267" cy="882351"/>
          </a:xfrm>
        </p:spPr>
        <p:txBody>
          <a:bodyPr wrap="square" anchor="b">
            <a:normAutofit/>
          </a:bodyPr>
          <a:lstStyle/>
          <a:p>
            <a:pPr algn="ctr"/>
            <a:r>
              <a:rPr lang="ru-RU"/>
              <a:t>Создание проекта MVC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EBABE-FB1C-4F4F-9E30-08EE8B49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3265"/>
            <a:ext cx="5437187" cy="4719560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После этого отобразится окно выбора шаблона нового приложения:</a:t>
            </a:r>
            <a:endParaRPr lang="ru-RU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Source Sans Pro"/>
              </a:rPr>
              <a:t>Если не выбран шаблон MVC, то его надо выбрать. 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Кроме того, данное диалоговое окно позволяет задать опции тестирования.</a:t>
            </a:r>
            <a:r>
              <a:rPr lang="ru-RU">
                <a:solidFill>
                  <a:srgbClr val="FFFFFF"/>
                </a:solidFill>
                <a:ea typeface="Source Sans Pro"/>
              </a:rPr>
              <a:t>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Source Sans Pro"/>
              </a:rPr>
              <a:t>Опционально: выбор аутентификации - 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Change</a:t>
            </a:r>
            <a:r>
              <a:rPr lang="ru-RU">
                <a:solidFill>
                  <a:srgbClr val="FFFFFF"/>
                </a:solidFill>
                <a:ea typeface="Source Sans Pro"/>
              </a:rPr>
              <a:t> </a:t>
            </a:r>
            <a:r>
              <a:rPr lang="ru-RU" err="1">
                <a:solidFill>
                  <a:srgbClr val="FFFFFF"/>
                </a:solidFill>
                <a:ea typeface="Source Sans Pro"/>
              </a:rPr>
              <a:t>Authentication</a:t>
            </a:r>
            <a:r>
              <a:rPr lang="ru-RU">
                <a:solidFill>
                  <a:srgbClr val="FFFFFF"/>
                </a:solidFill>
                <a:ea typeface="Source Sans Pro"/>
              </a:rPr>
              <a:t>. Там можно будет выбрать один из 4-ех типов аутентификации: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No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Authentication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приложение не требует аутентификации пользователя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Individual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User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Accounts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требуется индивидуальная аутентификация, учетные записи пользователей хранятся в базе данных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Work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or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School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Accounts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в основном предназначено для корпоративных приложений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Office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365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Windows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Authentication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для управления учетными записями используется аутентификация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Window</a:t>
            </a:r>
            <a:endParaRPr lang="ru-RU" err="1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>
                <a:solidFill>
                  <a:srgbClr val="FFFFFF"/>
                </a:solidFill>
                <a:ea typeface="Source Sans Pro"/>
              </a:rPr>
              <a:t>Затем нажать ОК,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и создается новый проект.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6654635-1073-45E6-9B67-9D068F6A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40" y="1314508"/>
            <a:ext cx="5397364" cy="3173996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E4E66B65-F836-456E-8E5D-3327B63B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83" y="4651608"/>
            <a:ext cx="5058542" cy="19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2F1B-3CB7-494A-B08A-09180B8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Начальная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F27AB-866C-4EFC-96DA-44415F4D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69673"/>
            <a:ext cx="5371348" cy="423100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Source Sans Pro"/>
              </a:rPr>
              <a:t>Новый проект уже 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содержит разветвленную структуру и имеет некоторое наполнение по умолчанию. Запустим проект на выполнение, и нам отобразится некоторый контент, который уже имеется по умолчанию в приложении:</a:t>
            </a:r>
            <a:endParaRPr lang="ru-RU" err="1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D7DAD5-DC94-493C-84B9-039B76EE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1872689"/>
            <a:ext cx="5453405" cy="41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746F-5785-4645-9774-6A41C239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Структура проекта MVC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53E6A-C1E4-4EFD-B854-DB06CAEA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01096"/>
            <a:ext cx="7555223" cy="409746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App_Data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содержит файлы, ресурсы и базы данных, используемые приложением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App_Start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хранит ряд статических файлов, содержащих логику инициализации приложения при запуске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Content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содержит вспомогательные файлы, и которые развертываются вместе с приложением, например, файлы стилей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css</a:t>
            </a:r>
            <a:endParaRPr lang="ru-RU" err="1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Controllers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содежит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файлы классов контроллеров. По умолчанию в эту папку добавляются два контроллера -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HomeController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AccountController</a:t>
            </a:r>
            <a:endParaRPr lang="ru-RU" err="1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fonts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хранит дополнительные файлы шрифтов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ea typeface="Source Sans Pro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EF02C30-C71D-4CF8-B84E-FD7C5845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812" y="1877948"/>
            <a:ext cx="2837468" cy="41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5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746F-5785-4645-9774-6A41C239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Структура проекта MVC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53E6A-C1E4-4EFD-B854-DB06CAEA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содержит файлы моделей. По умолчанию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Visual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Studio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добавляет пару моделей, описывающих учетную запись и служащих для аутентификации пользователя</a:t>
            </a:r>
            <a:endParaRPr lang="ru-RU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Scripts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каталог со скриптами и библиотеками на языке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javascript</a:t>
            </a:r>
            <a:endParaRPr lang="ru-RU" err="1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Views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здесь хранятся представления. 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Global.asax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файл, запускающийся при старте приложения и выполняющий начальную инициализацию. Здесь срабатывают методы классов, определенных в папке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App_Start</a:t>
            </a:r>
            <a:endParaRPr lang="ru-RU" err="1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packages.config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файл, который содержит установленные в проект пакеты 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Nuget</a:t>
            </a:r>
            <a:endParaRPr lang="ru-RU" err="1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Web.config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файл конфигурации приложения</a:t>
            </a:r>
            <a:endParaRPr lang="ru-RU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Конкретная структура каждого отдельного приложения, естественно, будет отличаться, а гибкость MVC позволяет изменять структуру, приспосабливая, ее к своим потребностям. Но описанные выше моменты будут общими для большинства проектов.</a:t>
            </a:r>
            <a:endParaRPr lang="ru-RU">
              <a:solidFill>
                <a:srgbClr val="FFFFFF"/>
              </a:solidFill>
              <a:ea typeface="Source Sans Pro"/>
            </a:endParaRPr>
          </a:p>
          <a:p>
            <a:endParaRPr lang="ru-RU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5791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46CCD-0A02-4508-9202-3195FA74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/>
              <a:t>Создание первого приложения ASP.NET MVC5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2466D-DE20-4207-98FC-5886BA1E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711451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Source Sans Pro"/>
              </a:rPr>
              <a:t>Пусть для примера это будет приложение эмулирующее работу книжного магазина.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Нажмем на папку </a:t>
            </a:r>
            <a:r>
              <a:rPr lang="ru-RU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 правой кнопкой мыши и в появившемся меню выберем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Add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-&gt;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Class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...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. Назовем первый новый класс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Book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 и добавим в него код, описывающий модель книги:</a:t>
            </a:r>
          </a:p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Подобным образом второй класс - модель 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Purchase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, которая будет отвечать за отдельную совершаемую покупку книги.</a:t>
            </a:r>
            <a:endParaRPr lang="ru-RU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C6462-D7FF-4440-B8B4-35FE1B06AF67}"/>
              </a:ext>
            </a:extLst>
          </p:cNvPr>
          <p:cNvSpPr txBox="1"/>
          <p:nvPr/>
        </p:nvSpPr>
        <p:spPr>
          <a:xfrm>
            <a:off x="6262379" y="2116317"/>
            <a:ext cx="537658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namespace BookStore.Models</a:t>
            </a:r>
          </a:p>
          <a:p>
            <a:r>
              <a:rPr lang="en-US">
                <a:latin typeface="Consolas"/>
              </a:rPr>
              <a:t>{</a:t>
            </a:r>
          </a:p>
          <a:p>
            <a:r>
              <a:rPr lang="en-US">
                <a:latin typeface="Consolas"/>
              </a:rPr>
              <a:t>    public class Book</a:t>
            </a:r>
          </a:p>
          <a:p>
            <a:r>
              <a:rPr lang="en-US">
                <a:latin typeface="Consolas"/>
              </a:rPr>
              <a:t>    {</a:t>
            </a:r>
          </a:p>
          <a:p>
            <a:r>
              <a:rPr lang="en-US">
                <a:latin typeface="Consolas"/>
              </a:rPr>
              <a:t>        // ID книги</a:t>
            </a:r>
          </a:p>
          <a:p>
            <a:r>
              <a:rPr lang="en-US">
                <a:latin typeface="Consolas"/>
              </a:rPr>
              <a:t>        public int Id { get; set; }</a:t>
            </a:r>
          </a:p>
          <a:p>
            <a:r>
              <a:rPr lang="en-US">
                <a:latin typeface="Consolas"/>
              </a:rPr>
              <a:t>        // название книги</a:t>
            </a:r>
          </a:p>
          <a:p>
            <a:r>
              <a:rPr lang="en-US">
                <a:latin typeface="Consolas"/>
              </a:rPr>
              <a:t>        public string Name { get; set; }</a:t>
            </a:r>
          </a:p>
          <a:p>
            <a:r>
              <a:rPr lang="en-US">
                <a:latin typeface="Consolas"/>
              </a:rPr>
              <a:t>        // автор книги</a:t>
            </a:r>
          </a:p>
          <a:p>
            <a:r>
              <a:rPr lang="en-US">
                <a:latin typeface="Consolas"/>
              </a:rPr>
              <a:t>        public string Author { get; set; }</a:t>
            </a:r>
          </a:p>
          <a:p>
            <a:r>
              <a:rPr lang="en-US">
                <a:latin typeface="Consolas"/>
              </a:rPr>
              <a:t>        // цена</a:t>
            </a:r>
          </a:p>
          <a:p>
            <a:r>
              <a:rPr lang="en-US">
                <a:latin typeface="Consolas"/>
              </a:rPr>
              <a:t>        public int Price { get; set; }</a:t>
            </a:r>
          </a:p>
          <a:p>
            <a:r>
              <a:rPr lang="en-US">
                <a:latin typeface="Consolas"/>
              </a:rPr>
              <a:t>    }</a:t>
            </a:r>
          </a:p>
          <a:p>
            <a:r>
              <a:rPr lang="en-US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644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6794239769B064083F38D909A3F329E" ma:contentTypeVersion="6" ma:contentTypeDescription="Создание документа." ma:contentTypeScope="" ma:versionID="0676f28b5b7b9921904983ffe41cf777">
  <xsd:schema xmlns:xsd="http://www.w3.org/2001/XMLSchema" xmlns:xs="http://www.w3.org/2001/XMLSchema" xmlns:p="http://schemas.microsoft.com/office/2006/metadata/properties" xmlns:ns2="73908be4-a753-4ae8-8602-f24a3e071eb5" targetNamespace="http://schemas.microsoft.com/office/2006/metadata/properties" ma:root="true" ma:fieldsID="e3d32fd65fcce712e724600587e790ba" ns2:_="">
    <xsd:import namespace="73908be4-a753-4ae8-8602-f24a3e071e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08be4-a753-4ae8-8602-f24a3e071e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78DCD8-8F75-4167-A9E0-F71275B56A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B4F709-4EB2-4D2C-B273-9B709F5098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B9291-33C1-4AAE-B9B3-369F7283B9AF}">
  <ds:schemaRefs>
    <ds:schemaRef ds:uri="73908be4-a753-4ae8-8602-f24a3e071e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3DFloatVTI</vt:lpstr>
      <vt:lpstr>ASP.NET MVC</vt:lpstr>
      <vt:lpstr>Теория: Особенности ASP.NET MVC</vt:lpstr>
      <vt:lpstr>Теория: Почему ASP.NET MVC? </vt:lpstr>
      <vt:lpstr>Практика: Начало работы с ASP.NET MVC</vt:lpstr>
      <vt:lpstr>Создание проекта MVC </vt:lpstr>
      <vt:lpstr>Начальная страница</vt:lpstr>
      <vt:lpstr>Структура проекта MVC 5</vt:lpstr>
      <vt:lpstr>Структура проекта MVC 5</vt:lpstr>
      <vt:lpstr>Создание первого приложения ASP.NET MVC5 </vt:lpstr>
      <vt:lpstr>Условности при создании модели.</vt:lpstr>
      <vt:lpstr>Создание контекста данных</vt:lpstr>
      <vt:lpstr>CodeFirst </vt:lpstr>
      <vt:lpstr> Создание контроллера и представлений</vt:lpstr>
      <vt:lpstr>PowerPoint Presentation</vt:lpstr>
      <vt:lpstr>Представления:</vt:lpstr>
      <vt:lpstr>Index.cshtml</vt:lpstr>
      <vt:lpstr>Комментарии к созданному представлению.</vt:lpstr>
      <vt:lpstr>Основы маршрутизации </vt:lpstr>
      <vt:lpstr>Данные для моделей по умолчанию </vt:lpstr>
      <vt:lpstr>Комментарии к  BookDBInitializer.</vt:lpstr>
      <vt:lpstr>Класс MvcApplication c методом Application_Start()</vt:lpstr>
      <vt:lpstr>Веб-страница</vt:lpstr>
      <vt:lpstr>Создание метода Buy</vt:lpstr>
      <vt:lpstr>Создание метода Buy</vt:lpstr>
      <vt:lpstr>Представление Buy.cshtml</vt:lpstr>
      <vt:lpstr>Код нового представления:</vt:lpstr>
      <vt:lpstr>Суть действия:</vt:lpstr>
      <vt:lpstr>Работа нашего мини-приложения.</vt:lpstr>
      <vt:lpstr>Стилизация приложения  и мастер-страницы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2020-11-24T16:23:02Z</dcterms:created>
  <dcterms:modified xsi:type="dcterms:W3CDTF">2020-11-25T10:20:13Z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0x010100C6794239769B064083F38D909A3F329E</vt:lpwstr>
  </property>
</Properties>
</file>