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"/>
  </p:notesMasterIdLst>
  <p:sldIdLst>
    <p:sldId id="279" r:id="rId2"/>
    <p:sldId id="281" r:id="rId3"/>
    <p:sldId id="280" r:id="rId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12E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5" autoAdjust="0"/>
    <p:restoredTop sz="94660"/>
  </p:normalViewPr>
  <p:slideViewPr>
    <p:cSldViewPr>
      <p:cViewPr varScale="1">
        <p:scale>
          <a:sx n="108" d="100"/>
          <a:sy n="108" d="100"/>
        </p:scale>
        <p:origin x="2370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69FD668A-333E-4096-926B-42FA9D1BF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53E9A334-557C-4B6C-9BF8-BF7645CA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99FB2A9C-DC57-4C22-BB07-8FA60EF5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8F0CDF84-718A-4AA7-9B1C-1CC928B9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E834C614-E868-44B4-80AA-7ED0ABF92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0A3222E1-554A-491F-BE41-B1ED73AC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6" name="AutoShape 7">
            <a:extLst>
              <a:ext uri="{FF2B5EF4-FFF2-40B4-BE49-F238E27FC236}">
                <a16:creationId xmlns:a16="http://schemas.microsoft.com/office/drawing/2014/main" id="{D50A9D11-302C-42F5-B875-2F671616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7" name="Text Box 8">
            <a:extLst>
              <a:ext uri="{FF2B5EF4-FFF2-40B4-BE49-F238E27FC236}">
                <a16:creationId xmlns:a16="http://schemas.microsoft.com/office/drawing/2014/main" id="{04CB2348-C6A1-4702-AA4A-575B3C2EF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8" name="Text Box 9">
            <a:extLst>
              <a:ext uri="{FF2B5EF4-FFF2-40B4-BE49-F238E27FC236}">
                <a16:creationId xmlns:a16="http://schemas.microsoft.com/office/drawing/2014/main" id="{E73F5D6C-BCEF-44C6-8E7D-FD4116CB9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6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9" name="Rectangle 10">
            <a:extLst>
              <a:ext uri="{FF2B5EF4-FFF2-40B4-BE49-F238E27FC236}">
                <a16:creationId xmlns:a16="http://schemas.microsoft.com/office/drawing/2014/main" id="{2F19E4C3-D53D-4A41-82BB-A079EB8E6B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0888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36160836-CDA1-411F-97F9-2E3CF673B2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/>
          </a:p>
        </p:txBody>
      </p:sp>
      <p:sp>
        <p:nvSpPr>
          <p:cNvPr id="2061" name="Text Box 12">
            <a:extLst>
              <a:ext uri="{FF2B5EF4-FFF2-40B4-BE49-F238E27FC236}">
                <a16:creationId xmlns:a16="http://schemas.microsoft.com/office/drawing/2014/main" id="{2944A155-455F-4395-9559-12C20666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72513"/>
            <a:ext cx="296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425C0F36-F892-4346-8EA2-84A92E62E5B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0687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0652F457-2E2C-4065-B955-0217F85D7AEF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9">
            <a:extLst>
              <a:ext uri="{FF2B5EF4-FFF2-40B4-BE49-F238E27FC236}">
                <a16:creationId xmlns:a16="http://schemas.microsoft.com/office/drawing/2014/main" id="{21EA9AF4-2721-4104-A1C5-DE3740DB791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69DC26F8-5344-4B0D-BE5E-AB83834BB458}" type="slidenum">
              <a:rPr lang="en-GB" altLang="ru-RU">
                <a:cs typeface="Lucida Sans Unicode" panose="020B0602030504020204" pitchFamily="34" charset="0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1</a:t>
            </a:fld>
            <a:endParaRPr lang="en-GB" altLang="ru-RU">
              <a:cs typeface="Lucida Sans Unicode" panose="020B0602030504020204" pitchFamily="34" charset="0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84C2ED20-0C8A-438B-8A08-FF723AE04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8C8476A2-E276-4F8B-B8A1-17811CDB8271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1F9CB291-0624-4E7E-9E38-57DA78412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D8B690EA-B976-4159-81B3-A43E215A9AEF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ru-RU"/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42F4916-6358-40CF-B376-D37F90B1A1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4" name="Rectangle 4">
            <a:extLst>
              <a:ext uri="{FF2B5EF4-FFF2-40B4-BE49-F238E27FC236}">
                <a16:creationId xmlns:a16="http://schemas.microsoft.com/office/drawing/2014/main" id="{F167F444-0564-4C71-904D-7820E5284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3390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9">
            <a:extLst>
              <a:ext uri="{FF2B5EF4-FFF2-40B4-BE49-F238E27FC236}">
                <a16:creationId xmlns:a16="http://schemas.microsoft.com/office/drawing/2014/main" id="{21EA9AF4-2721-4104-A1C5-DE3740DB791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69DC26F8-5344-4B0D-BE5E-AB83834BB458}" type="slidenum">
              <a:rPr lang="en-GB" altLang="ru-RU">
                <a:cs typeface="Lucida Sans Unicode" panose="020B0602030504020204" pitchFamily="34" charset="0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2</a:t>
            </a:fld>
            <a:endParaRPr lang="en-GB" altLang="ru-RU">
              <a:cs typeface="Lucida Sans Unicode" panose="020B0602030504020204" pitchFamily="34" charset="0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84C2ED20-0C8A-438B-8A08-FF723AE04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8C8476A2-E276-4F8B-B8A1-17811CDB8271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ru-RU"/>
          </a:p>
        </p:txBody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1F9CB291-0624-4E7E-9E38-57DA78412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D8B690EA-B976-4159-81B3-A43E215A9AEF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ru-RU"/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42F4916-6358-40CF-B376-D37F90B1A1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4" name="Rectangle 4">
            <a:extLst>
              <a:ext uri="{FF2B5EF4-FFF2-40B4-BE49-F238E27FC236}">
                <a16:creationId xmlns:a16="http://schemas.microsoft.com/office/drawing/2014/main" id="{F167F444-0564-4C71-904D-7820E5284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358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9">
            <a:extLst>
              <a:ext uri="{FF2B5EF4-FFF2-40B4-BE49-F238E27FC236}">
                <a16:creationId xmlns:a16="http://schemas.microsoft.com/office/drawing/2014/main" id="{21EA9AF4-2721-4104-A1C5-DE3740DB791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fld id="{69DC26F8-5344-4B0D-BE5E-AB83834BB458}" type="slidenum">
              <a:rPr lang="en-GB" altLang="ru-RU">
                <a:cs typeface="Lucida Sans Unicode" panose="020B0602030504020204" pitchFamily="34" charset="0"/>
              </a:rPr>
              <a:pPr>
                <a:spcBef>
                  <a:spcPct val="0"/>
                </a:spcBef>
                <a:buFont typeface="Wingdings" panose="05000000000000000000" pitchFamily="2" charset="2"/>
                <a:buNone/>
              </a:pPr>
              <a:t>3</a:t>
            </a:fld>
            <a:endParaRPr lang="en-GB" altLang="ru-RU">
              <a:cs typeface="Lucida Sans Unicode" panose="020B0602030504020204" pitchFamily="34" charset="0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84C2ED20-0C8A-438B-8A08-FF723AE04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8C8476A2-E276-4F8B-B8A1-17811CDB8271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ru-RU"/>
          </a:p>
        </p:txBody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1F9CB291-0624-4E7E-9E38-57DA78412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2000"/>
              </a:lnSpc>
              <a:spcBef>
                <a:spcPct val="0"/>
              </a:spcBef>
              <a:buClrTx/>
              <a:buFontTx/>
              <a:buNone/>
            </a:pPr>
            <a:fld id="{D8B690EA-B976-4159-81B3-A43E215A9AEF}" type="slidenum">
              <a:rPr lang="en-GB" altLang="ru-RU"/>
              <a:pPr algn="r" eaLnBrk="1" hangingPunct="1">
                <a:lnSpc>
                  <a:spcPct val="102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ru-RU"/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342F4916-6358-40CF-B376-D37F90B1A1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7712" cy="3417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4" name="Rectangle 4">
            <a:extLst>
              <a:ext uri="{FF2B5EF4-FFF2-40B4-BE49-F238E27FC236}">
                <a16:creationId xmlns:a16="http://schemas.microsoft.com/office/drawing/2014/main" id="{F167F444-0564-4C71-904D-7820E5284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67350" cy="4095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4622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B49539-1084-4143-AC00-664756F2FBC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A0D55-223A-4A63-9D3C-B9A5CAE75656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55837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42D4-58CE-4B97-8BE7-746014CBAA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72EFA-D4EC-42EA-8730-83A6798B766D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93598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990600"/>
            <a:ext cx="2054225" cy="51292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1863" cy="51292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FDBBDE-D356-431A-87BB-032481E945F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9D841-D55F-45A0-99E7-4764DF5AE0CB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9903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435025-91E6-44C4-93F6-C783F103F72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D43A5-0B80-429B-A9F9-11B1EADA815D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77628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40FF48-4C64-4100-AA92-E9994EF76DD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6D50D-EFD5-4750-AE97-ECAF501A90A9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80014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2250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1850" y="1604963"/>
            <a:ext cx="4033838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1E364-D73A-4486-8CA7-D70E70A9B80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8F5DD-AE40-495B-823B-3DF50D429063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52802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564BBC-9325-4C69-9753-B5AAACB4905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BFFCA-6BF7-437F-97F7-C645C07171F5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41058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EAEDF54-88AB-4847-B290-6899B9865E2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9F991-4799-4E78-B264-AB0987A5F780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96359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C78286-3B28-4D29-9EB3-5B0978F33DE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96FEB-D5E0-4555-8E6C-AD46A6B63D25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0215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08327-4D98-4CA1-8AAE-3B7064A5EFA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DB557-4302-4E3A-BB0B-74FFD5BD8F48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16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6B29CF-CD14-49C3-8112-DFF6F66B72F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21C58-7DA7-4CB3-8611-C5C8A667FF34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56279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470D62D-4F1A-4C33-9450-3A2831CD5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61288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title text format</a:t>
            </a:r>
          </a:p>
        </p:txBody>
      </p:sp>
      <p:sp>
        <p:nvSpPr>
          <p:cNvPr id="1027" name="Text Box 2">
            <a:extLst>
              <a:ext uri="{FF2B5EF4-FFF2-40B4-BE49-F238E27FC236}">
                <a16:creationId xmlns:a16="http://schemas.microsoft.com/office/drawing/2014/main" id="{9C0C929B-F2AB-4624-9661-9C8A5C95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89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DF2F39B8-A0C7-4A9E-9B9E-3B6039D60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86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81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ACA0D01-0D04-46C3-9FB9-FBEA4E7136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3888" cy="446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8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 sz="1200" smtClean="0">
                <a:solidFill>
                  <a:srgbClr val="000000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5A48A06E-B638-474A-9C9A-F6D8A93DD8FF}" type="slidenum">
              <a:rPr lang="en-GB" altLang="ru-RU"/>
              <a:pPr>
                <a:defRPr/>
              </a:pPr>
              <a:t>‹#›</a:t>
            </a:fld>
            <a:endParaRPr lang="en-GB" altLang="ru-RU"/>
          </a:p>
        </p:txBody>
      </p:sp>
      <p:sp>
        <p:nvSpPr>
          <p:cNvPr id="1030" name="Freeform 5">
            <a:extLst>
              <a:ext uri="{FF2B5EF4-FFF2-40B4-BE49-F238E27FC236}">
                <a16:creationId xmlns:a16="http://schemas.microsoft.com/office/drawing/2014/main" id="{4185E0EB-B024-47C8-8462-C9D6332C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B667F16B-E52B-4DB1-B1EC-44CCEBF70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8488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Click to edit the outline text format</a:t>
            </a:r>
          </a:p>
          <a:p>
            <a:pPr lvl="1"/>
            <a:r>
              <a:rPr lang="en-GB" altLang="ru-RU"/>
              <a:t>Second Outline Level</a:t>
            </a:r>
          </a:p>
          <a:p>
            <a:pPr lvl="2"/>
            <a:r>
              <a:rPr lang="en-GB" altLang="ru-RU"/>
              <a:t>Third Outline Level</a:t>
            </a:r>
          </a:p>
          <a:p>
            <a:pPr lvl="3"/>
            <a:r>
              <a:rPr lang="en-GB" altLang="ru-RU"/>
              <a:t>Fourth Outline Level</a:t>
            </a:r>
          </a:p>
          <a:p>
            <a:pPr lvl="4"/>
            <a:r>
              <a:rPr lang="en-GB" altLang="ru-RU"/>
              <a:t>Fifth Outline Level</a:t>
            </a:r>
          </a:p>
          <a:p>
            <a:pPr lvl="4"/>
            <a:r>
              <a:rPr lang="en-GB" altLang="ru-RU"/>
              <a:t>Sixth Outline Level</a:t>
            </a:r>
          </a:p>
          <a:p>
            <a:pPr lvl="4"/>
            <a:r>
              <a:rPr lang="en-GB" altLang="ru-RU"/>
              <a:t>Seventh Outline Level</a:t>
            </a:r>
          </a:p>
          <a:p>
            <a:pPr lvl="4"/>
            <a:r>
              <a:rPr lang="en-GB" altLang="ru-RU"/>
              <a:t>Eighth Outline Level</a:t>
            </a:r>
          </a:p>
          <a:p>
            <a:pPr lvl="4"/>
            <a:r>
              <a:rPr lang="en-GB" altLang="ru-RU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Verdana" pitchFamily="34" charset="0"/>
          <a:ea typeface="Lucida Sans Unicode" pitchFamily="34" charset="0"/>
          <a:cs typeface="Lucida Sans Unicode" pitchFamily="34" charset="0"/>
        </a:defRPr>
      </a:lvl5pPr>
      <a:lvl6pPr marL="4572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800">
          <a:solidFill>
            <a:srgbClr val="000000"/>
          </a:solidFill>
          <a:latin typeface="Verdana" pitchFamily="34" charset="0"/>
          <a:cs typeface="Lucida Sans Unicode" pitchFamily="34" charset="0"/>
        </a:defRPr>
      </a:lvl6pPr>
      <a:lvl7pPr marL="9144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800">
          <a:solidFill>
            <a:srgbClr val="000000"/>
          </a:solidFill>
          <a:latin typeface="Verdana" pitchFamily="34" charset="0"/>
          <a:cs typeface="Lucida Sans Unicode" pitchFamily="34" charset="0"/>
        </a:defRPr>
      </a:lvl7pPr>
      <a:lvl8pPr marL="1371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800">
          <a:solidFill>
            <a:srgbClr val="000000"/>
          </a:solidFill>
          <a:latin typeface="Verdana" pitchFamily="34" charset="0"/>
          <a:cs typeface="Lucida Sans Unicode" pitchFamily="34" charset="0"/>
        </a:defRPr>
      </a:lvl8pPr>
      <a:lvl9pPr marL="18288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4" charset="0"/>
        <a:defRPr sz="3800">
          <a:solidFill>
            <a:srgbClr val="000000"/>
          </a:solidFill>
          <a:latin typeface="Verdana" pitchFamily="34" charset="0"/>
          <a:cs typeface="Lucida Sans Unicode" pitchFamily="34" charset="0"/>
        </a:defRPr>
      </a:lvl9pPr>
    </p:titleStyle>
    <p:bodyStyle>
      <a:lvl1pPr marL="458788" indent="-458788" algn="l" defTabSz="449263" rtl="0" eaLnBrk="0" fontAlgn="base" hangingPunct="0">
        <a:spcBef>
          <a:spcPts val="750"/>
        </a:spcBef>
        <a:spcAft>
          <a:spcPct val="0"/>
        </a:spcAft>
        <a:buClr>
          <a:srgbClr val="CC0000"/>
        </a:buClr>
        <a:buSzPct val="65000"/>
        <a:buFont typeface="Wingdings" panose="05000000000000000000" pitchFamily="2" charset="2"/>
        <a:buChar char=""/>
        <a:defRPr sz="30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896938" indent="-431800" algn="l" defTabSz="449263" rtl="0" eaLnBrk="0" fontAlgn="base" hangingPunct="0">
        <a:spcBef>
          <a:spcPts val="650"/>
        </a:spcBef>
        <a:spcAft>
          <a:spcPct val="0"/>
        </a:spcAft>
        <a:buClr>
          <a:srgbClr val="CC0000"/>
        </a:buClr>
        <a:buSzPct val="65000"/>
        <a:buFont typeface="Wingdings" panose="05000000000000000000" pitchFamily="2" charset="2"/>
        <a:buChar char=""/>
        <a:defRPr sz="26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293813" indent="-390525" algn="l" defTabSz="449263" rtl="0" eaLnBrk="0" fontAlgn="base" hangingPunct="0">
        <a:spcBef>
          <a:spcPts val="575"/>
        </a:spcBef>
        <a:spcAft>
          <a:spcPct val="0"/>
        </a:spcAft>
        <a:buClr>
          <a:srgbClr val="CC0000"/>
        </a:buClr>
        <a:buSzPct val="60000"/>
        <a:buFont typeface="Wingdings" panose="05000000000000000000" pitchFamily="2" charset="2"/>
        <a:buChar char=""/>
        <a:defRPr sz="23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82750" indent="-387350" algn="l" defTabSz="449263" rtl="0" eaLnBrk="0" fontAlgn="base" hangingPunct="0">
        <a:spcBef>
          <a:spcPts val="500"/>
        </a:spcBef>
        <a:spcAft>
          <a:spcPct val="0"/>
        </a:spcAft>
        <a:buClr>
          <a:srgbClr val="CC0000"/>
        </a:buClr>
        <a:buSzPct val="65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82800" indent="-396875" algn="l" defTabSz="449263" rtl="0" eaLnBrk="0" fontAlgn="base" hangingPunct="0"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panose="05000000000000000000" pitchFamily="2" charset="2"/>
        <a:buChar char="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40000" indent="-396875" algn="l" defTabSz="449263" rtl="0" eaLnBrk="0" fontAlgn="base" hangingPunct="0"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"/>
        <a:defRPr sz="2000">
          <a:solidFill>
            <a:srgbClr val="000000"/>
          </a:solidFill>
          <a:latin typeface="+mn-lt"/>
          <a:cs typeface="+mn-cs"/>
        </a:defRPr>
      </a:lvl6pPr>
      <a:lvl7pPr marL="2997200" indent="-396875" algn="l" defTabSz="449263" rtl="0" eaLnBrk="0" fontAlgn="base" hangingPunct="0"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"/>
        <a:defRPr sz="2000">
          <a:solidFill>
            <a:srgbClr val="000000"/>
          </a:solidFill>
          <a:latin typeface="+mn-lt"/>
          <a:cs typeface="+mn-cs"/>
        </a:defRPr>
      </a:lvl7pPr>
      <a:lvl8pPr marL="3454400" indent="-396875" algn="l" defTabSz="449263" rtl="0" eaLnBrk="0" fontAlgn="base" hangingPunct="0"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"/>
        <a:defRPr sz="2000">
          <a:solidFill>
            <a:srgbClr val="000000"/>
          </a:solidFill>
          <a:latin typeface="+mn-lt"/>
          <a:cs typeface="+mn-cs"/>
        </a:defRPr>
      </a:lvl8pPr>
      <a:lvl9pPr marL="3911600" indent="-396875" algn="l" defTabSz="449263" rtl="0" eaLnBrk="0" fontAlgn="base" hangingPunct="0">
        <a:spcBef>
          <a:spcPts val="625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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E7F05A62-C71E-483D-BEC6-2F11C161E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79" y="236539"/>
            <a:ext cx="8350821" cy="31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100000"/>
              <a:buFontTx/>
              <a:buNone/>
            </a:pPr>
            <a:r>
              <a:rPr lang="ru-RU" altLang="ru-RU" sz="2600" b="1" dirty="0"/>
              <a:t>Кейс (0-3 балла)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A7E68236-2336-44BB-B0B8-B588174C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79" y="692696"/>
            <a:ext cx="8929117" cy="60486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Пациенты пишут в соцсетях и на форумах о побочных реакциях на лекарственные средства (</a:t>
            </a:r>
            <a:r>
              <a:rPr lang="ru-RU" altLang="ru-RU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Adverse</a:t>
            </a: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</a:t>
            </a: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ADRs</a:t>
            </a: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Эти данные представляют интерес в плане использования для </a:t>
            </a:r>
            <a:r>
              <a:rPr lang="ru-RU" altLang="ru-RU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фармаконадзора</a:t>
            </a: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также для врачей в плане назначения лекарств пациентам.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ru-RU" alt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None/>
            </a:pPr>
            <a:r>
              <a:rPr lang="ru-RU" alt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Задача: </a:t>
            </a: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систему для анализа постов об использовании лекарств при лечении с целью выявить побочные эффекты.</a:t>
            </a:r>
          </a:p>
          <a:p>
            <a:pPr eaLnBrk="1" hangingPunct="1">
              <a:buClr>
                <a:srgbClr val="000000"/>
              </a:buClr>
              <a:buSzPct val="100000"/>
              <a:buNone/>
            </a:pPr>
            <a:endParaRPr lang="ru-RU" alt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None/>
            </a:pPr>
            <a:r>
              <a:rPr lang="ru-RU" altLang="ru-RU" sz="2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Результат: набор данных следующей структуры:</a:t>
            </a:r>
          </a:p>
          <a:p>
            <a:pPr eaLnBrk="1" hangingPunct="1">
              <a:buClr>
                <a:srgbClr val="000000"/>
              </a:buClr>
              <a:buSzPct val="100000"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Название лекарства</a:t>
            </a:r>
          </a:p>
          <a:p>
            <a:pPr eaLnBrk="1" hangingPunct="1">
              <a:buClr>
                <a:srgbClr val="000000"/>
              </a:buClr>
              <a:buSzPct val="100000"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побочного эффекта</a:t>
            </a:r>
          </a:p>
          <a:p>
            <a:pPr eaLnBrk="1" hangingPunct="1">
              <a:buClr>
                <a:srgbClr val="000000"/>
              </a:buClr>
              <a:buSzPct val="100000"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Доля случаев от общего числа упоминаний о приеме лекарства.</a:t>
            </a:r>
          </a:p>
        </p:txBody>
      </p:sp>
    </p:spTree>
    <p:extLst>
      <p:ext uri="{BB962C8B-B14F-4D97-AF65-F5344CB8AC3E}">
        <p14:creationId xmlns:p14="http://schemas.microsoft.com/office/powerpoint/2010/main" val="4081525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6AE5A3-96B8-4F41-8720-2018DCA17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8692" r="4714" b="8729"/>
          <a:stretch/>
        </p:blipFill>
        <p:spPr>
          <a:xfrm>
            <a:off x="98983" y="-33291"/>
            <a:ext cx="8946033" cy="52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30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E7F05A62-C71E-483D-BEC6-2F11C161E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79" y="236539"/>
            <a:ext cx="8350821" cy="31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100000"/>
              <a:buFontTx/>
              <a:buNone/>
            </a:pPr>
            <a:r>
              <a:rPr lang="ru-RU" altLang="ru-RU" sz="2600" b="1" dirty="0"/>
              <a:t>План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A7E68236-2336-44BB-B0B8-B588174C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79" y="692696"/>
            <a:ext cx="8929117" cy="60486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38138">
              <a:spcBef>
                <a:spcPts val="7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75"/>
              </a:spcBef>
              <a:buClr>
                <a:srgbClr val="CC0000"/>
              </a:buClr>
              <a:buSzPct val="60000"/>
              <a:buFont typeface="Wingdings" panose="05000000000000000000" pitchFamily="2" charset="2"/>
              <a:buChar char="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625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anose="05000000000000000000" pitchFamily="2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Lucida Sans Unicode" panose="020B0602030504020204" pitchFamily="34" charset="0"/>
              </a:defRPr>
            </a:lvl9pPr>
          </a:lstStyle>
          <a:p>
            <a:pPr marL="461962" indent="-457200" eaLnBrk="1" hangingPunct="1">
              <a:buClr>
                <a:srgbClr val="000000"/>
              </a:buClr>
              <a:buSzPct val="100000"/>
              <a:buAutoNum type="arabicPeriod"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Участники команды (ФИО)</a:t>
            </a:r>
          </a:p>
          <a:p>
            <a:pPr marL="461962" indent="-457200" eaLnBrk="1" hangingPunct="1">
              <a:buClr>
                <a:srgbClr val="000000"/>
              </a:buClr>
              <a:buSzPct val="100000"/>
              <a:buAutoNum type="arabicPeriod"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Общее описание алгоритма анализа.</a:t>
            </a:r>
          </a:p>
          <a:p>
            <a:pPr marL="461962" indent="-457200" eaLnBrk="1" hangingPunct="1">
              <a:buClr>
                <a:srgbClr val="000000"/>
              </a:buClr>
              <a:buSzPct val="100000"/>
              <a:buAutoNum type="arabicPeriod"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признаков документа или токена.</a:t>
            </a:r>
          </a:p>
          <a:p>
            <a:pPr marL="461962" indent="-457200" eaLnBrk="1" hangingPunct="1">
              <a:buClr>
                <a:srgbClr val="000000"/>
              </a:buClr>
              <a:buSzPct val="100000"/>
              <a:buAutoNum type="arabicPeriod"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классификации.</a:t>
            </a:r>
          </a:p>
          <a:p>
            <a:pPr marL="461962" indent="-457200" eaLnBrk="1" hangingPunct="1">
              <a:buClr>
                <a:srgbClr val="000000"/>
              </a:buClr>
              <a:buSzPct val="100000"/>
              <a:buAutoNum type="arabicPeriod"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архитектура приложения.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ru-RU" alt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EEB5F0-B813-4B1A-9BF7-3C55CBB4D5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12830" r="4714" b="11682"/>
          <a:stretch/>
        </p:blipFill>
        <p:spPr>
          <a:xfrm>
            <a:off x="1109847" y="3059834"/>
            <a:ext cx="6924179" cy="3681534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B468F8C-0706-4E9B-BAB6-E861EF4272A2}"/>
              </a:ext>
            </a:extLst>
          </p:cNvPr>
          <p:cNvSpPr/>
          <p:nvPr/>
        </p:nvSpPr>
        <p:spPr bwMode="auto">
          <a:xfrm>
            <a:off x="1187624" y="3573016"/>
            <a:ext cx="1944216" cy="3168352"/>
          </a:xfrm>
          <a:prstGeom prst="rect">
            <a:avLst/>
          </a:prstGeom>
          <a:noFill/>
          <a:ln w="38100" cap="flat" cmpd="sng" algn="ctr">
            <a:solidFill>
              <a:srgbClr val="12EE2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526EB6-D693-46D3-9F37-F3A151F953FA}"/>
              </a:ext>
            </a:extLst>
          </p:cNvPr>
          <p:cNvSpPr/>
          <p:nvPr/>
        </p:nvSpPr>
        <p:spPr bwMode="auto">
          <a:xfrm>
            <a:off x="3347864" y="3573016"/>
            <a:ext cx="4686162" cy="3168352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29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Verdana"/>
        <a:ea typeface=""/>
        <a:cs typeface="Lucida Sans Unicode"/>
      </a:majorFont>
      <a:minorFont>
        <a:latin typeface="Verdana"/>
        <a:ea typeface=""/>
        <a:cs typeface="Lucida Sans Unicode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81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118</Words>
  <Application>Microsoft Office PowerPoint</Application>
  <PresentationFormat>Экран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Verdana</vt:lpstr>
      <vt:lpstr>Wingdings</vt:lpstr>
      <vt:lpstr>1_Оформление по умолчанию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Семантические сети в системе генерации тестовых заданий</dc:title>
  <dc:creator>julia</dc:creator>
  <cp:lastModifiedBy>Бидуля Юлия Владимировна</cp:lastModifiedBy>
  <cp:revision>65</cp:revision>
  <dcterms:modified xsi:type="dcterms:W3CDTF">2020-11-23T06:57:37Z</dcterms:modified>
</cp:coreProperties>
</file>