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7" r:id="rId5"/>
    <p:sldId id="258" r:id="rId6"/>
    <p:sldId id="259" r:id="rId7"/>
    <p:sldId id="260" r:id="rId8"/>
    <p:sldId id="261" r:id="rId9"/>
    <p:sldId id="256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1EF48-8372-42B3-92C4-FF92A0752AE4}" v="2" dt="2020-11-07T07:36:42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/>
    <p:restoredTop sz="94675"/>
  </p:normalViewPr>
  <p:slideViewPr>
    <p:cSldViewPr snapToGrid="0">
      <p:cViewPr varScale="1">
        <p:scale>
          <a:sx n="81" d="100"/>
          <a:sy n="81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езручко Максим Олегович" userId="S::stud0000216774@study.utmn.ru::a1c029b1-8b4b-4f97-b7ad-6d062ddb5f33" providerId="AD" clId="Web-{5251EF48-8372-42B3-92C4-FF92A0752AE4}"/>
    <pc:docChg chg="modSld">
      <pc:chgData name="Безручко Максим Олегович" userId="S::stud0000216774@study.utmn.ru::a1c029b1-8b4b-4f97-b7ad-6d062ddb5f33" providerId="AD" clId="Web-{5251EF48-8372-42B3-92C4-FF92A0752AE4}" dt="2020-11-07T07:36:42.889" v="1" actId="1076"/>
      <pc:docMkLst>
        <pc:docMk/>
      </pc:docMkLst>
      <pc:sldChg chg="modSp">
        <pc:chgData name="Безручко Максим Олегович" userId="S::stud0000216774@study.utmn.ru::a1c029b1-8b4b-4f97-b7ad-6d062ddb5f33" providerId="AD" clId="Web-{5251EF48-8372-42B3-92C4-FF92A0752AE4}" dt="2020-11-07T07:36:42.889" v="1" actId="1076"/>
        <pc:sldMkLst>
          <pc:docMk/>
          <pc:sldMk cId="0" sldId="258"/>
        </pc:sldMkLst>
        <pc:picChg chg="mod">
          <ac:chgData name="Безручко Максим Олегович" userId="S::stud0000216774@study.utmn.ru::a1c029b1-8b4b-4f97-b7ad-6d062ddb5f33" providerId="AD" clId="Web-{5251EF48-8372-42B3-92C4-FF92A0752AE4}" dt="2020-11-07T07:36:42.889" v="1" actId="1076"/>
          <ac:picMkLst>
            <pc:docMk/>
            <pc:sldMk cId="0" sldId="258"/>
            <ac:picMk id="103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542C23-25AA-4EA9-B48B-11D6F0F0E0AD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732F3D-1ACF-4C23-9C49-154D49C22A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Кто хочет искать информацию про Вас?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"Xiaomi" -</a:t>
            </a:r>
            <a:r>
              <a:rPr lang="en-GB" dirty="0" err="1"/>
              <a:t>redmi</a:t>
            </a:r>
            <a:r>
              <a:rPr lang="en-GB" dirty="0"/>
              <a:t> OR "master"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Я хотела купить в одном Китайском магазине </a:t>
            </a:r>
            <a:r>
              <a:rPr lang="en-US" dirty="0"/>
              <a:t>Xiaomi</a:t>
            </a:r>
            <a:r>
              <a:rPr lang="ru-RU" dirty="0"/>
              <a:t> только не </a:t>
            </a:r>
            <a:r>
              <a:rPr lang="en-US" dirty="0" err="1"/>
              <a:t>redmi</a:t>
            </a:r>
            <a:r>
              <a:rPr lang="ru-RU" dirty="0"/>
              <a:t>, но не помню его сайт. Вроде бы там было слова «</a:t>
            </a:r>
            <a:r>
              <a:rPr lang="en-US" dirty="0"/>
              <a:t>master</a:t>
            </a:r>
            <a:r>
              <a:rPr lang="ru-RU" dirty="0"/>
              <a:t>». Помогите пожалуйста найти мне его прайс. Цены были указаны в их национальной валюте.</a:t>
            </a:r>
            <a:endParaRPr lang="en-US" dirty="0"/>
          </a:p>
          <a:p>
            <a:endParaRPr lang="en-US" dirty="0"/>
          </a:p>
          <a:p>
            <a:r>
              <a:rPr lang="en-GB" dirty="0"/>
              <a:t>https://</a:t>
            </a:r>
            <a:r>
              <a:rPr lang="en-GB" dirty="0" err="1"/>
              <a:t>mishka-shop.com</a:t>
            </a:r>
            <a:r>
              <a:rPr lang="en-GB" dirty="0"/>
              <a:t>/</a:t>
            </a:r>
            <a:r>
              <a:rPr lang="en-GB" dirty="0" err="1"/>
              <a:t>catalog</a:t>
            </a:r>
            <a:r>
              <a:rPr lang="en-GB" dirty="0"/>
              <a:t>/product/televizor-xiaomi-master-series-oled-tv-65-120hz-black-chernyy/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Написать свои запрос и ответ.</a:t>
            </a:r>
            <a:br>
              <a:rPr lang="ru-RU"/>
            </a:br>
            <a:br>
              <a:rPr lang="ru-RU"/>
            </a:b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Варианты:</a:t>
            </a:r>
          </a:p>
          <a:p>
            <a:r>
              <a:rPr lang="ru-RU" dirty="0"/>
              <a:t>1) политика</a:t>
            </a:r>
          </a:p>
          <a:p>
            <a:r>
              <a:rPr lang="ru-RU" dirty="0"/>
              <a:t>2) финансы</a:t>
            </a:r>
          </a:p>
          <a:p>
            <a:r>
              <a:rPr lang="ru-RU" dirty="0"/>
              <a:t>3) образования</a:t>
            </a:r>
          </a:p>
          <a:p>
            <a:r>
              <a:rPr lang="ru-RU" dirty="0">
                <a:solidFill>
                  <a:srgbClr val="FF0000"/>
                </a:solidFill>
              </a:rPr>
              <a:t>4) еда</a:t>
            </a:r>
          </a:p>
          <a:p>
            <a:r>
              <a:rPr lang="ru-RU" dirty="0">
                <a:solidFill>
                  <a:srgbClr val="FF0000"/>
                </a:solidFill>
              </a:rPr>
              <a:t>5) животные</a:t>
            </a:r>
          </a:p>
          <a:p>
            <a:r>
              <a:rPr lang="ru-RU" dirty="0"/>
              <a:t>6) музыка</a:t>
            </a:r>
          </a:p>
          <a:p>
            <a:r>
              <a:rPr lang="ru-RU" dirty="0"/>
              <a:t>7) растения</a:t>
            </a:r>
          </a:p>
          <a:p>
            <a:r>
              <a:rPr lang="ru-RU" dirty="0"/>
              <a:t>8) автомобили</a:t>
            </a:r>
          </a:p>
          <a:p>
            <a:endParaRPr lang="ru-RU" dirty="0"/>
          </a:p>
          <a:p>
            <a:r>
              <a:rPr lang="ru-RU" dirty="0"/>
              <a:t>Ваше хобби.</a:t>
            </a:r>
          </a:p>
          <a:p>
            <a:endParaRPr lang="ru-RU" dirty="0"/>
          </a:p>
          <a:p>
            <a:r>
              <a:rPr lang="ru-RU" dirty="0"/>
              <a:t>Примечание: 1 запрос с ответам ваше хобби  и 2 запроса с ответами по варианта согласно вашей нумерации по возрастанию и убыванию.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9575D-0367-214F-8304-CA19481B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AE88F-2307-CE4A-83DD-2C9E2DE5D9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 еду:</a:t>
            </a:r>
          </a:p>
          <a:p>
            <a:r>
              <a:rPr lang="ru-RU" dirty="0"/>
              <a:t>Как приготовить корейский </a:t>
            </a:r>
            <a:r>
              <a:rPr lang="ru-RU" dirty="0" err="1"/>
              <a:t>тток</a:t>
            </a:r>
            <a:r>
              <a:rPr lang="ru-RU" dirty="0"/>
              <a:t>, сайт </a:t>
            </a:r>
            <a:r>
              <a:rPr lang="en-US" dirty="0" err="1"/>
              <a:t>eda.ru</a:t>
            </a:r>
            <a:endParaRPr lang="en-US" dirty="0"/>
          </a:p>
          <a:p>
            <a:r>
              <a:rPr lang="ru-RU" dirty="0"/>
              <a:t>Запрос: </a:t>
            </a:r>
            <a:r>
              <a:rPr lang="en-GB" dirty="0" err="1"/>
              <a:t>site:eda.ru</a:t>
            </a:r>
            <a:r>
              <a:rPr lang="en-GB" dirty="0"/>
              <a:t> intext:</a:t>
            </a:r>
            <a:r>
              <a:rPr lang="ru-RU" dirty="0" err="1"/>
              <a:t>токк</a:t>
            </a:r>
            <a:endParaRPr lang="ru-RU" dirty="0"/>
          </a:p>
          <a:p>
            <a:r>
              <a:rPr lang="ru-RU" dirty="0"/>
              <a:t>Ответ:</a:t>
            </a:r>
            <a:r>
              <a:rPr lang="en-GB" dirty="0"/>
              <a:t> https://</a:t>
            </a:r>
            <a:r>
              <a:rPr lang="en-GB" dirty="0" err="1"/>
              <a:t>eda.ru</a:t>
            </a:r>
            <a:r>
              <a:rPr lang="en-GB" dirty="0"/>
              <a:t>/</a:t>
            </a:r>
            <a:r>
              <a:rPr lang="en-GB" dirty="0" err="1"/>
              <a:t>recepty</a:t>
            </a:r>
            <a:r>
              <a:rPr lang="en-GB" dirty="0"/>
              <a:t>/</a:t>
            </a:r>
            <a:r>
              <a:rPr lang="en-GB" dirty="0" err="1"/>
              <a:t>osnovnye-blyuda</a:t>
            </a:r>
            <a:r>
              <a:rPr lang="en-GB"/>
              <a:t>/korejskie-risovie-brusochki-tokpoki-s-sosiskami-adaptirovannij-recept-50613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Про животного:</a:t>
            </a:r>
          </a:p>
          <a:p>
            <a:r>
              <a:rPr lang="ru-RU" dirty="0"/>
              <a:t>Ищу информацию по гигантскому индонезийскому варану желательно на русской Википедии</a:t>
            </a:r>
          </a:p>
          <a:p>
            <a:r>
              <a:rPr lang="ru-RU" dirty="0"/>
              <a:t> Запрос: </a:t>
            </a:r>
            <a:r>
              <a:rPr lang="en-GB" dirty="0" err="1"/>
              <a:t>site:ru.wikipedia.org</a:t>
            </a:r>
            <a:r>
              <a:rPr lang="en-GB" dirty="0"/>
              <a:t> intext:"</a:t>
            </a:r>
            <a:r>
              <a:rPr lang="ru-RU" dirty="0"/>
              <a:t>гигантский индонезийский варан”</a:t>
            </a:r>
            <a:endParaRPr lang="en-US" dirty="0"/>
          </a:p>
          <a:p>
            <a:r>
              <a:rPr lang="ru-RU" dirty="0"/>
              <a:t>Ответ:</a:t>
            </a:r>
            <a:r>
              <a:rPr lang="en-GB" dirty="0"/>
              <a:t>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ru-RU" dirty="0" err="1"/>
              <a:t>Комодский_варан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06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47A24-D0EF-1C45-BB24-2CB17665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7A8F-0600-1048-A18D-61436E1A79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 шитье:</a:t>
            </a:r>
          </a:p>
          <a:p>
            <a:r>
              <a:rPr lang="ru-RU" dirty="0"/>
              <a:t>Ищу отзывы швейную машину </a:t>
            </a:r>
            <a:r>
              <a:rPr lang="en-US" dirty="0"/>
              <a:t>Family</a:t>
            </a:r>
            <a:r>
              <a:rPr lang="ru-RU" dirty="0"/>
              <a:t> от фирмы </a:t>
            </a:r>
            <a:r>
              <a:rPr lang="en-US" dirty="0"/>
              <a:t>Janome</a:t>
            </a:r>
            <a:br>
              <a:rPr lang="en-US" dirty="0"/>
            </a:br>
            <a:r>
              <a:rPr lang="ru-RU" dirty="0"/>
              <a:t>Запрос: </a:t>
            </a:r>
            <a:r>
              <a:rPr lang="en-GB" dirty="0" err="1"/>
              <a:t>intitle</a:t>
            </a:r>
            <a:r>
              <a:rPr lang="en-GB" dirty="0"/>
              <a:t>:"</a:t>
            </a:r>
            <a:r>
              <a:rPr lang="ru-RU" dirty="0"/>
              <a:t>Швейные машины </a:t>
            </a:r>
            <a:r>
              <a:rPr lang="en-GB" dirty="0"/>
              <a:t>Family" </a:t>
            </a:r>
            <a:r>
              <a:rPr lang="en-GB" dirty="0" err="1"/>
              <a:t>intext:Janome</a:t>
            </a:r>
            <a:r>
              <a:rPr lang="en-GB" dirty="0"/>
              <a:t> and </a:t>
            </a:r>
            <a:r>
              <a:rPr lang="ru-RU" dirty="0"/>
              <a:t>скачать </a:t>
            </a:r>
          </a:p>
          <a:p>
            <a:r>
              <a:rPr lang="ru-RU" dirty="0"/>
              <a:t>Ответ: </a:t>
            </a:r>
            <a:r>
              <a:rPr lang="en-GB" dirty="0"/>
              <a:t>https://</a:t>
            </a:r>
            <a:r>
              <a:rPr lang="en-GB" dirty="0" err="1"/>
              <a:t>peredpokupkoy.ru</a:t>
            </a:r>
            <a:r>
              <a:rPr lang="en-GB" dirty="0"/>
              <a:t>/otzyvy-family-platinum-line-6300-6197891/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47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:\матфак\пары у ИБ\ок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0095" y="3757614"/>
            <a:ext cx="1250754" cy="1250754"/>
          </a:xfrm>
          <a:prstGeom prst="rect">
            <a:avLst/>
          </a:prstGeom>
          <a:noFill/>
        </p:spPr>
      </p:pic>
      <p:pic>
        <p:nvPicPr>
          <p:cNvPr id="1027" name="Picture 3" descr="H:\матфак\пары у ИБ\финансовая систем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0"/>
            <a:ext cx="1000100" cy="1088998"/>
          </a:xfrm>
          <a:prstGeom prst="rect">
            <a:avLst/>
          </a:prstGeom>
          <a:noFill/>
        </p:spPr>
      </p:pic>
      <p:pic>
        <p:nvPicPr>
          <p:cNvPr id="1029" name="Picture 5" descr="H:\матфак\пары у ИБ\b277ed3_resizedScaled_1020to6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4143380"/>
            <a:ext cx="4295663" cy="2714620"/>
          </a:xfrm>
          <a:prstGeom prst="rect">
            <a:avLst/>
          </a:prstGeom>
          <a:noFill/>
        </p:spPr>
      </p:pic>
      <p:pic>
        <p:nvPicPr>
          <p:cNvPr id="1031" name="Picture 7" descr="H:\матфак\пары у ИБ\детективы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160843"/>
            <a:ext cx="4071934" cy="3053951"/>
          </a:xfrm>
          <a:prstGeom prst="rect">
            <a:avLst/>
          </a:prstGeom>
          <a:noFill/>
        </p:spPr>
      </p:pic>
      <p:pic>
        <p:nvPicPr>
          <p:cNvPr id="1032" name="Picture 8" descr="H:\матфак\пары у ИБ\злаумышленики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6637" y="0"/>
            <a:ext cx="2917363" cy="2786082"/>
          </a:xfrm>
          <a:prstGeom prst="rect">
            <a:avLst/>
          </a:prstGeom>
          <a:noFill/>
        </p:spPr>
      </p:pic>
      <p:pic>
        <p:nvPicPr>
          <p:cNvPr id="1033" name="Picture 9" descr="H:\матфак\пары у ИБ\знакомые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0"/>
            <a:ext cx="2262489" cy="2262489"/>
          </a:xfrm>
          <a:prstGeom prst="rect">
            <a:avLst/>
          </a:prstGeom>
          <a:noFill/>
        </p:spPr>
      </p:pic>
      <p:pic>
        <p:nvPicPr>
          <p:cNvPr id="1030" name="Picture 6" descr="H:\матфак\пары у ИБ\военный комисариат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1857364"/>
            <a:ext cx="2102052" cy="2095504"/>
          </a:xfrm>
          <a:prstGeom prst="rect">
            <a:avLst/>
          </a:prstGeom>
          <a:noFill/>
        </p:spPr>
      </p:pic>
      <p:pic>
        <p:nvPicPr>
          <p:cNvPr id="1028" name="Picture 4" descr="H:\матфак\пары у ИБ\36160126_2098456197144402_5233953026439380992_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00497" y="3958134"/>
            <a:ext cx="5143504" cy="2899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Какие данные можно собрать о человеке?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928826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Как же найти человека? 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Критерии: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/>
              <a:t>Цель</a:t>
            </a:r>
          </a:p>
          <a:p>
            <a:r>
              <a:rPr lang="ru-RU"/>
              <a:t>Задача</a:t>
            </a:r>
          </a:p>
          <a:p>
            <a:r>
              <a:rPr lang="ru-RU"/>
              <a:t>Определить известную информацию</a:t>
            </a:r>
          </a:p>
          <a:p>
            <a:r>
              <a:rPr lang="ru-RU"/>
              <a:t>Определить диапазон поиска</a:t>
            </a:r>
          </a:p>
          <a:p>
            <a:r>
              <a:rPr lang="ru-RU"/>
              <a:t>…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2143116"/>
            <a:ext cx="6172200" cy="1643074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Оператор </a:t>
            </a:r>
            <a:r>
              <a:rPr lang="en-US" err="1">
                <a:solidFill>
                  <a:schemeClr val="tx1"/>
                </a:solidFill>
              </a:rPr>
              <a:t>google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7952365"/>
              </p:ext>
            </p:extLst>
          </p:nvPr>
        </p:nvGraphicFramePr>
        <p:xfrm>
          <a:off x="142844" y="-1"/>
          <a:ext cx="8543956" cy="672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27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Оператор</a:t>
                      </a:r>
                      <a:endParaRPr lang="ru-RU"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Что делает</a:t>
                      </a:r>
                      <a:endParaRPr lang="ru-RU"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Пример</a:t>
                      </a:r>
                      <a:endParaRPr lang="ru-RU" sz="2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“ ”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Принудительный поиск точных фраз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“capture</a:t>
                      </a:r>
                      <a:r>
                        <a:rPr lang="en-US" sz="2000" baseline="0"/>
                        <a:t> the flag”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2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OR </a:t>
                      </a:r>
                      <a:r>
                        <a:rPr lang="ru-RU" sz="2000"/>
                        <a:t>или</a:t>
                      </a:r>
                      <a:r>
                        <a:rPr lang="ru-RU" sz="2000" baseline="0"/>
                        <a:t> </a:t>
                      </a:r>
                      <a:r>
                        <a:rPr lang="en-US" sz="2000" baseline="0"/>
                        <a:t>|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Поиск</a:t>
                      </a:r>
                      <a:r>
                        <a:rPr lang="ru-RU" sz="2000" baseline="0"/>
                        <a:t> хотя бы одного из значения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err="1"/>
                        <a:t>Зулькарнеев</a:t>
                      </a:r>
                      <a:r>
                        <a:rPr lang="ru-RU" sz="2000" baseline="0"/>
                        <a:t> или </a:t>
                      </a:r>
                      <a:r>
                        <a:rPr lang="en-US" sz="2000" baseline="0"/>
                        <a:t>CTF|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4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AND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Поиск</a:t>
                      </a:r>
                      <a:r>
                        <a:rPr lang="ru-RU" sz="2000" baseline="0"/>
                        <a:t> всех значений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err="1"/>
                        <a:t>Зулькарнеев</a:t>
                      </a:r>
                      <a:r>
                        <a:rPr lang="ru-RU" sz="2000" baseline="0"/>
                        <a:t> </a:t>
                      </a:r>
                      <a:r>
                        <a:rPr lang="en-US" sz="2000" baseline="0"/>
                        <a:t>AND</a:t>
                      </a:r>
                      <a:r>
                        <a:rPr lang="ru-RU" sz="2000" baseline="0"/>
                        <a:t> </a:t>
                      </a:r>
                      <a:r>
                        <a:rPr lang="en-US" sz="2000" baseline="0"/>
                        <a:t>CTF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5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Исключение термина или фразы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err="1"/>
                        <a:t>Зулькарнеев</a:t>
                      </a:r>
                      <a:r>
                        <a:rPr lang="en-US" sz="2000" baseline="0"/>
                        <a:t>-CTF</a:t>
                      </a:r>
                      <a:endParaRPr lang="ru-RU" sz="2000"/>
                    </a:p>
                    <a:p>
                      <a:pPr algn="ctr"/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83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cache</a:t>
                      </a:r>
                      <a:r>
                        <a:rPr lang="ru-RU" sz="2000"/>
                        <a:t>: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Поиск последней хранимой проиндексированной страницы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cache</a:t>
                      </a:r>
                      <a:r>
                        <a:rPr lang="ru-RU" sz="2000"/>
                        <a:t>:</a:t>
                      </a:r>
                      <a:r>
                        <a:rPr lang="en-US" sz="2000"/>
                        <a:t>uralctf.org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Поиск цен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Iphone$100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52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..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Поиск по заданному диапазону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Iphone$100..150</a:t>
                      </a:r>
                      <a:endParaRPr kumimoji="0" lang="ru-RU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424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itchFamily="18" charset="0"/>
                          <a:cs typeface="Times New Roman" pitchFamily="18" charset="0"/>
                        </a:rPr>
                        <a:t>Filetype</a:t>
                      </a:r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Поиск информации</a:t>
                      </a:r>
                      <a:r>
                        <a:rPr lang="ru-RU" sz="2000" baseline="0">
                          <a:latin typeface="Times New Roman" pitchFamily="18" charset="0"/>
                          <a:cs typeface="Times New Roman" pitchFamily="18" charset="0"/>
                        </a:rPr>
                        <a:t> в заданном типе файла</a:t>
                      </a:r>
                      <a:endParaRPr lang="ru-RU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Диплом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Filetype</a:t>
                      </a: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related</a:t>
                      </a: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Поиск страницы с похожей тематикой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elated</a:t>
                      </a:r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utmn.ru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intitle</a:t>
            </a:r>
            <a:r>
              <a:rPr lang="en-GB" dirty="0"/>
              <a:t>:</a:t>
            </a:r>
            <a:r>
              <a:rPr lang="ru-RU" dirty="0"/>
              <a:t>Кубок </a:t>
            </a:r>
            <a:r>
              <a:rPr lang="en-GB" dirty="0"/>
              <a:t>CTF </a:t>
            </a:r>
            <a:r>
              <a:rPr lang="en-GB" dirty="0" err="1"/>
              <a:t>site:www.utmn.ru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Я слежу за успехами студентов института математики и компьютерных наук </a:t>
            </a:r>
            <a:r>
              <a:rPr lang="en-US" dirty="0"/>
              <a:t>CTF</a:t>
            </a:r>
            <a:r>
              <a:rPr lang="ru-RU" dirty="0"/>
              <a:t>. Найдите на странице нашего университета относящийся к института математики и компьютерных наук к слову Кубок и обязательно</a:t>
            </a:r>
            <a:r>
              <a:rPr lang="en-US" dirty="0"/>
              <a:t>,</a:t>
            </a:r>
            <a:r>
              <a:rPr lang="ru-RU" dirty="0"/>
              <a:t> чтобы слово </a:t>
            </a:r>
            <a:r>
              <a:rPr lang="en-US" dirty="0"/>
              <a:t>task-based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https://</a:t>
            </a:r>
            <a:r>
              <a:rPr lang="en-GB" dirty="0" err="1"/>
              <a:t>www.utmn.ru</a:t>
            </a:r>
            <a:r>
              <a:rPr lang="en-GB" dirty="0"/>
              <a:t>/</a:t>
            </a:r>
            <a:r>
              <a:rPr lang="en-GB" dirty="0" err="1"/>
              <a:t>imkn</a:t>
            </a:r>
            <a:r>
              <a:rPr lang="en-GB" dirty="0"/>
              <a:t>/</a:t>
            </a:r>
            <a:r>
              <a:rPr lang="en-GB" dirty="0" err="1"/>
              <a:t>novosti</a:t>
            </a:r>
            <a:r>
              <a:rPr lang="en-GB" dirty="0"/>
              <a:t>/main/639838/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5941"/>
            <a:ext cx="7467600" cy="1143000"/>
          </a:xfrm>
        </p:spPr>
        <p:txBody>
          <a:bodyPr/>
          <a:lstStyle/>
          <a:p>
            <a:r>
              <a:rPr lang="en-GB" dirty="0" err="1"/>
              <a:t>site:Freelance.ru</a:t>
            </a:r>
            <a:r>
              <a:rPr lang="en-GB" dirty="0"/>
              <a:t> intext:</a:t>
            </a:r>
            <a:r>
              <a:rPr lang="ru-RU" dirty="0" err="1"/>
              <a:t>пентест</a:t>
            </a:r>
            <a:r>
              <a:rPr lang="ru-RU" dirty="0"/>
              <a:t> </a:t>
            </a:r>
            <a:r>
              <a:rPr lang="en-GB" dirty="0"/>
              <a:t>C# SQL </a:t>
            </a:r>
            <a:r>
              <a:rPr lang="en-GB" dirty="0" err="1"/>
              <a:t>intitle</a:t>
            </a:r>
            <a:r>
              <a:rPr lang="en-GB" dirty="0"/>
              <a:t>:</a:t>
            </a:r>
            <a:r>
              <a:rPr lang="ru-RU" dirty="0"/>
              <a:t>портфолио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Нужен человек чтобы провести </a:t>
            </a:r>
            <a:r>
              <a:rPr lang="ru-RU" dirty="0" err="1"/>
              <a:t>пентест</a:t>
            </a:r>
            <a:r>
              <a:rPr lang="ru-RU" dirty="0"/>
              <a:t>. Ищу на сайте </a:t>
            </a:r>
            <a:r>
              <a:rPr lang="en-US" dirty="0" err="1"/>
              <a:t>Freelance.ru</a:t>
            </a:r>
            <a:r>
              <a:rPr lang="ru-RU" dirty="0"/>
              <a:t>. Нужно </a:t>
            </a:r>
            <a:r>
              <a:rPr lang="ru-RU" dirty="0" err="1"/>
              <a:t>портофолио</a:t>
            </a:r>
            <a:r>
              <a:rPr lang="ru-RU" dirty="0"/>
              <a:t> (должно </a:t>
            </a:r>
            <a:r>
              <a:rPr lang="ru-RU" dirty="0" err="1"/>
              <a:t>бытьв</a:t>
            </a:r>
            <a:r>
              <a:rPr lang="ru-RU" dirty="0"/>
              <a:t> заголовке страницы). Должен знать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SQL</a:t>
            </a:r>
            <a:r>
              <a:rPr lang="ru-RU" dirty="0"/>
              <a:t> 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dirty="0"/>
              <a:t>https://</a:t>
            </a:r>
            <a:r>
              <a:rPr lang="en-GB" dirty="0" err="1"/>
              <a:t>freelance.ru</a:t>
            </a:r>
            <a:r>
              <a:rPr lang="en-GB" dirty="0"/>
              <a:t>/</a:t>
            </a:r>
            <a:r>
              <a:rPr lang="en-GB" dirty="0" err="1"/>
              <a:t>aksimidav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6794239769B064083F38D909A3F329E" ma:contentTypeVersion="10" ma:contentTypeDescription="Создание документа." ma:contentTypeScope="" ma:versionID="8cd879633aaf67745ded7a782bef1a56">
  <xsd:schema xmlns:xsd="http://www.w3.org/2001/XMLSchema" xmlns:xs="http://www.w3.org/2001/XMLSchema" xmlns:p="http://schemas.microsoft.com/office/2006/metadata/properties" xmlns:ns2="73908be4-a753-4ae8-8602-f24a3e071eb5" targetNamespace="http://schemas.microsoft.com/office/2006/metadata/properties" ma:root="true" ma:fieldsID="f9f131c752a050a2165a192e10c9a7f8" ns2:_="">
    <xsd:import namespace="73908be4-a753-4ae8-8602-f24a3e071e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08be4-a753-4ae8-8602-f24a3e071e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3D3C3-DFDB-454B-9DD9-15946D767F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F9EDAE-8DFA-4554-8975-CB6FDF8944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DAAECB-9905-4EA9-BF9C-ADFD3612E5E5}">
  <ds:schemaRefs>
    <ds:schemaRef ds:uri="73908be4-a753-4ae8-8602-f24a3e071e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</TotalTime>
  <Words>478</Words>
  <Application>Microsoft Macintosh PowerPoint</Application>
  <PresentationFormat>Экран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Century Schoolbook</vt:lpstr>
      <vt:lpstr>Times New Roman</vt:lpstr>
      <vt:lpstr>Wingdings</vt:lpstr>
      <vt:lpstr>Wingdings 2</vt:lpstr>
      <vt:lpstr>Эркер</vt:lpstr>
      <vt:lpstr>Кто хочет искать информацию про Вас?</vt:lpstr>
      <vt:lpstr>Презентация PowerPoint</vt:lpstr>
      <vt:lpstr>Какие данные можно собрать о человеке?</vt:lpstr>
      <vt:lpstr>Как же найти человека? </vt:lpstr>
      <vt:lpstr>Критерии:</vt:lpstr>
      <vt:lpstr>Оператор google</vt:lpstr>
      <vt:lpstr>Презентация PowerPoint</vt:lpstr>
      <vt:lpstr>intitle:Кубок CTF site:www.utmn.ru</vt:lpstr>
      <vt:lpstr>site:Freelance.ru intext:пентест C# SQL intitle:портфолио</vt:lpstr>
      <vt:lpstr>"Xiaomi" -redmi OR "master"</vt:lpstr>
      <vt:lpstr>Написать свои запрос и ответ.  </vt:lpstr>
      <vt:lpstr>Мои запросы</vt:lpstr>
      <vt:lpstr>Мои запросы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Оператор гугла</dc:title>
  <dc:creator>Татьяна</dc:creator>
  <cp:lastModifiedBy>Даяна Исмакова</cp:lastModifiedBy>
  <cp:revision>11</cp:revision>
  <dcterms:created xsi:type="dcterms:W3CDTF">2019-10-02T17:28:41Z</dcterms:created>
  <dcterms:modified xsi:type="dcterms:W3CDTF">2020-11-22T13:18:35Z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0x010100C6794239769B064083F38D909A3F329E</vt:lpwstr>
  </property>
</Properties>
</file>