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"/>
  </p:notesMasterIdLst>
  <p:sldIdLst>
    <p:sldId id="280" r:id="rId2"/>
    <p:sldId id="281" r:id="rId3"/>
  </p:sldIdLst>
  <p:sldSz cx="9144000" cy="6858000" type="screen4x3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10" autoAdjust="0"/>
    <p:restoredTop sz="94660"/>
  </p:normalViewPr>
  <p:slideViewPr>
    <p:cSldViewPr>
      <p:cViewPr>
        <p:scale>
          <a:sx n="66" d="100"/>
          <a:sy n="66" d="100"/>
        </p:scale>
        <p:origin x="-145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4C0492D-A265-41A6-9847-27362575EAE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C9205-7A89-4EAB-A41E-4072C5580DDF}" type="datetime1">
              <a:rPr lang="fr-FR" smtClean="0"/>
              <a:pPr>
                <a:defRPr/>
              </a:pPr>
              <a:t>25/07/2016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universite</a:t>
            </a:r>
            <a:r>
              <a:rPr lang="fr-FR" dirty="0" smtClean="0"/>
              <a:t> de </a:t>
            </a:r>
            <a:r>
              <a:rPr lang="fr-FR" dirty="0" err="1" smtClean="0"/>
              <a:t>djibouti</a:t>
            </a:r>
            <a:endParaRPr lang="fr-FR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36BEA-A995-46C1-9E92-E3ABD0A78FE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D52F05-F567-4B30-BA0F-FCEDC9955279}" type="datetime1">
              <a:rPr lang="fr-FR" smtClean="0"/>
              <a:pPr>
                <a:defRPr/>
              </a:pPr>
              <a:t>25/07/2016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universite</a:t>
            </a:r>
            <a:r>
              <a:rPr lang="fr-FR" dirty="0" smtClean="0"/>
              <a:t> de </a:t>
            </a:r>
            <a:r>
              <a:rPr lang="fr-FR" dirty="0" err="1" smtClean="0"/>
              <a:t>djibouti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A257D8-2638-4DDA-A5CF-C243B66C7E9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378B2A-29BE-4FF3-A069-75B4306949DE}" type="datetime1">
              <a:rPr lang="fr-FR" smtClean="0"/>
              <a:pPr>
                <a:defRPr/>
              </a:pPr>
              <a:t>25/07/2016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universite</a:t>
            </a:r>
            <a:r>
              <a:rPr lang="fr-FR" dirty="0" smtClean="0"/>
              <a:t> de </a:t>
            </a:r>
            <a:r>
              <a:rPr lang="fr-FR" dirty="0" err="1" smtClean="0"/>
              <a:t>djibouti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EBA9B-E277-4E59-949A-C6F8D7935B7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7BCC9C-E4E8-43EC-B76C-6559D9482B8F}" type="datetime1">
              <a:rPr lang="fr-FR" smtClean="0"/>
              <a:pPr>
                <a:defRPr/>
              </a:pPr>
              <a:t>25/07/2016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universite</a:t>
            </a:r>
            <a:r>
              <a:rPr lang="fr-FR" dirty="0" smtClean="0"/>
              <a:t> de </a:t>
            </a:r>
            <a:r>
              <a:rPr lang="fr-FR" dirty="0" err="1" smtClean="0"/>
              <a:t>djibouti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FD7206-FCCD-45C5-A1F7-FC8BABFDFDC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4FA16-BF89-49BD-80D1-9F1412FC2E24}" type="datetime1">
              <a:rPr lang="fr-FR" smtClean="0"/>
              <a:pPr>
                <a:defRPr/>
              </a:pPr>
              <a:t>25/07/2016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universite</a:t>
            </a:r>
            <a:r>
              <a:rPr lang="fr-FR" dirty="0" smtClean="0"/>
              <a:t> de </a:t>
            </a:r>
            <a:r>
              <a:rPr lang="fr-FR" dirty="0" err="1" smtClean="0"/>
              <a:t>djibouti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80398-BCDF-44E4-B0C1-539131BF17E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DC6AFA-F705-4C2A-8E85-18F52FBFBAFF}" type="datetime1">
              <a:rPr lang="fr-FR" smtClean="0"/>
              <a:pPr>
                <a:defRPr/>
              </a:pPr>
              <a:t>25/07/2016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universite</a:t>
            </a:r>
            <a:r>
              <a:rPr lang="fr-FR" dirty="0" smtClean="0"/>
              <a:t> de </a:t>
            </a:r>
            <a:r>
              <a:rPr lang="fr-FR" dirty="0" err="1" smtClean="0"/>
              <a:t>djibouti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54E76-0293-4219-90C6-ACC77609F7C2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2D39D2-44BB-4CD6-96DE-961F516BBB17}" type="datetime1">
              <a:rPr lang="fr-FR" smtClean="0"/>
              <a:pPr>
                <a:defRPr/>
              </a:pPr>
              <a:t>25/07/2016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universite</a:t>
            </a:r>
            <a:r>
              <a:rPr lang="fr-FR" dirty="0" smtClean="0"/>
              <a:t> de </a:t>
            </a:r>
            <a:r>
              <a:rPr lang="fr-FR" dirty="0" err="1" smtClean="0"/>
              <a:t>djibouti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1DDFA-AC5B-437B-898B-740C8B6783E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C8A4D1-A603-4EBB-B579-B2CD8A4FD1F1}" type="datetime1">
              <a:rPr lang="fr-FR" smtClean="0"/>
              <a:pPr>
                <a:defRPr/>
              </a:pPr>
              <a:t>25/07/2016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universite</a:t>
            </a:r>
            <a:r>
              <a:rPr lang="fr-FR" dirty="0" smtClean="0"/>
              <a:t> de </a:t>
            </a:r>
            <a:r>
              <a:rPr lang="fr-FR" dirty="0" err="1" smtClean="0"/>
              <a:t>djibouti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E17D8-79BC-4552-9E43-D7F81F2D984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33936-5ABA-4399-A30D-65423B7AD824}" type="datetime1">
              <a:rPr lang="fr-FR" smtClean="0"/>
              <a:pPr>
                <a:defRPr/>
              </a:pPr>
              <a:t>25/07/2016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universite</a:t>
            </a:r>
            <a:r>
              <a:rPr lang="fr-FR" dirty="0" smtClean="0"/>
              <a:t> de </a:t>
            </a:r>
            <a:r>
              <a:rPr lang="fr-FR" dirty="0" err="1" smtClean="0"/>
              <a:t>djibouti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9AE5F-3D2B-4F99-80BF-FDB88AE0D250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A28FEA-E2EC-4F90-B344-BC17B00BCED2}" type="datetime1">
              <a:rPr lang="fr-FR" smtClean="0"/>
              <a:pPr>
                <a:defRPr/>
              </a:pPr>
              <a:t>25/07/2016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universite</a:t>
            </a:r>
            <a:r>
              <a:rPr lang="fr-FR" dirty="0" smtClean="0"/>
              <a:t> de </a:t>
            </a:r>
            <a:r>
              <a:rPr lang="fr-FR" dirty="0" err="1" smtClean="0"/>
              <a:t>djibouti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1DC44-DEC4-4C8E-A3EE-41EE1F572D2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75FE27-FC13-4D54-A5CE-EF86F607538D}" type="datetime1">
              <a:rPr lang="fr-FR" smtClean="0"/>
              <a:pPr>
                <a:defRPr/>
              </a:pPr>
              <a:t>25/07/2016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universite</a:t>
            </a:r>
            <a:r>
              <a:rPr lang="fr-FR" dirty="0" smtClean="0"/>
              <a:t> de </a:t>
            </a:r>
            <a:r>
              <a:rPr lang="fr-FR" dirty="0" err="1" smtClean="0"/>
              <a:t>djibouti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8583D8A-D2F6-45B0-97A4-046DCC210FA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68747BAC-D2F4-4278-80A7-5F376888167D}" type="datetime1">
              <a:rPr lang="fr-FR" smtClean="0"/>
              <a:pPr>
                <a:defRPr/>
              </a:pPr>
              <a:t>25/07/2016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 dirty="0" err="1" smtClean="0"/>
              <a:t>universite</a:t>
            </a:r>
            <a:r>
              <a:rPr lang="fr-FR" dirty="0" smtClean="0"/>
              <a:t> de </a:t>
            </a:r>
            <a:r>
              <a:rPr lang="fr-FR" dirty="0" err="1" smtClean="0"/>
              <a:t>djibouti</a:t>
            </a:r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5180986B-4A78-422A-8A96-E1D77CDDF92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Activité</a:t>
            </a:r>
            <a:r>
              <a:rPr lang="en-US" dirty="0" smtClean="0"/>
              <a:t>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Créer</a:t>
            </a:r>
            <a:r>
              <a:rPr lang="en-US" dirty="0" smtClean="0"/>
              <a:t> un dossier </a:t>
            </a:r>
            <a:r>
              <a:rPr lang="fr-FR" dirty="0" smtClean="0"/>
              <a:t>appelé</a:t>
            </a:r>
            <a:r>
              <a:rPr lang="en-US" dirty="0" smtClean="0"/>
              <a:t> “Web” sur  votre bureau.</a:t>
            </a:r>
          </a:p>
          <a:p>
            <a:r>
              <a:rPr lang="en-US" dirty="0" smtClean="0"/>
              <a:t>Cliquez</a:t>
            </a:r>
            <a:r>
              <a:rPr lang="en-US" dirty="0" smtClean="0"/>
              <a:t> sur </a:t>
            </a:r>
            <a:r>
              <a:rPr lang="en-US" dirty="0" smtClean="0"/>
              <a:t>ce</a:t>
            </a:r>
            <a:r>
              <a:rPr lang="en-US" dirty="0" smtClean="0"/>
              <a:t> dossier, puis </a:t>
            </a:r>
            <a:r>
              <a:rPr lang="en-US" dirty="0" smtClean="0"/>
              <a:t>dans</a:t>
            </a:r>
            <a:r>
              <a:rPr lang="en-US" dirty="0" smtClean="0"/>
              <a:t> la </a:t>
            </a:r>
            <a:r>
              <a:rPr lang="en-US" dirty="0" smtClean="0"/>
              <a:t>partie</a:t>
            </a:r>
            <a:r>
              <a:rPr lang="en-US" dirty="0" smtClean="0"/>
              <a:t> vide faites un clic droit sur la souris “Nouveau”, ensuite “Document Texte”.</a:t>
            </a:r>
          </a:p>
          <a:p>
            <a:r>
              <a:rPr lang="en-US" dirty="0" smtClean="0"/>
              <a:t>Ouvrez le fichier “Nouveau Document Texte”, puis coller le code HTML suivant a l’interieur du fichier.</a:t>
            </a:r>
          </a:p>
          <a:p>
            <a:pPr algn="ctr">
              <a:lnSpc>
                <a:spcPct val="90000"/>
              </a:lnSpc>
              <a:buNone/>
            </a:pPr>
            <a:r>
              <a:rPr lang="fr-FR" sz="1900" dirty="0" smtClean="0"/>
              <a:t>&lt;HTML&gt;</a:t>
            </a:r>
          </a:p>
          <a:p>
            <a:pPr algn="ctr">
              <a:lnSpc>
                <a:spcPct val="90000"/>
              </a:lnSpc>
              <a:buNone/>
            </a:pPr>
            <a:r>
              <a:rPr lang="fr-FR" sz="1900" dirty="0" smtClean="0"/>
              <a:t>&lt;HEAD&gt;</a:t>
            </a:r>
          </a:p>
          <a:p>
            <a:pPr algn="ctr">
              <a:lnSpc>
                <a:spcPct val="90000"/>
              </a:lnSpc>
              <a:buNone/>
            </a:pPr>
            <a:r>
              <a:rPr lang="fr-FR" sz="1900" dirty="0" smtClean="0"/>
              <a:t>&lt;TITLE&gt;premier pas &lt;/TITLE&gt;</a:t>
            </a:r>
          </a:p>
          <a:p>
            <a:pPr algn="ctr">
              <a:lnSpc>
                <a:spcPct val="90000"/>
              </a:lnSpc>
              <a:buNone/>
            </a:pPr>
            <a:r>
              <a:rPr lang="fr-FR" sz="1900" dirty="0" smtClean="0"/>
              <a:t>&lt;/HEAD&gt;</a:t>
            </a:r>
          </a:p>
          <a:p>
            <a:pPr algn="ctr">
              <a:lnSpc>
                <a:spcPct val="90000"/>
              </a:lnSpc>
              <a:buNone/>
            </a:pPr>
            <a:r>
              <a:rPr lang="fr-FR" sz="1900" dirty="0" smtClean="0"/>
              <a:t>&lt;BODY&gt; bienvenue sur ma page web</a:t>
            </a:r>
          </a:p>
          <a:p>
            <a:pPr algn="ctr">
              <a:lnSpc>
                <a:spcPct val="90000"/>
              </a:lnSpc>
              <a:buNone/>
            </a:pPr>
            <a:r>
              <a:rPr lang="fr-FR" sz="1900" dirty="0" smtClean="0"/>
              <a:t>&lt;/BODY&gt;</a:t>
            </a:r>
          </a:p>
          <a:p>
            <a:pPr algn="ctr">
              <a:lnSpc>
                <a:spcPct val="90000"/>
              </a:lnSpc>
              <a:buNone/>
            </a:pPr>
            <a:r>
              <a:rPr lang="fr-FR" sz="1900" dirty="0" smtClean="0"/>
              <a:t>&lt;/HTML&gt;</a:t>
            </a:r>
            <a:endParaRPr lang="en-US" sz="19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FD7206-FCCD-45C5-A1F7-FC8BABFDFDCB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FD7206-FCCD-45C5-A1F7-FC8BABFDFDCB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81138"/>
            <a:ext cx="5143536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571472" y="928670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 Le document ci-dessous apparait sur votre ecran.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1472" y="3714752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Puis, Enregistrez le fichier sous le nom “Index.html” et le type mettez “ Tous les fichiers”.  Enfin, le fichier document texte devient </a:t>
            </a:r>
            <a:r>
              <a:rPr lang="en-US" dirty="0" err="1" smtClean="0"/>
              <a:t>une</a:t>
            </a:r>
            <a:r>
              <a:rPr lang="en-US" dirty="0" smtClean="0"/>
              <a:t> page web.</a:t>
            </a:r>
            <a:endParaRPr lang="fr-F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786322"/>
            <a:ext cx="64579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2781</TotalTime>
  <Words>131</Words>
  <Application>Microsoft Office PowerPoint</Application>
  <PresentationFormat>Affichage à l'écran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Débit</vt:lpstr>
      <vt:lpstr>Activité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kadar</dc:creator>
  <cp:lastModifiedBy>kadar</cp:lastModifiedBy>
  <cp:revision>121</cp:revision>
  <dcterms:created xsi:type="dcterms:W3CDTF">2009-01-23T20:22:58Z</dcterms:created>
  <dcterms:modified xsi:type="dcterms:W3CDTF">2016-07-25T19:01:45Z</dcterms:modified>
</cp:coreProperties>
</file>