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5"/>
  </p:notesMasterIdLst>
  <p:sldIdLst>
    <p:sldId id="280" r:id="rId2"/>
    <p:sldId id="282" r:id="rId3"/>
    <p:sldId id="283" r:id="rId4"/>
  </p:sldIdLst>
  <p:sldSz cx="9144000" cy="6858000" type="screen4x3"/>
  <p:notesSz cx="6797675" cy="9928225"/>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10" autoAdjust="0"/>
    <p:restoredTop sz="94660"/>
  </p:normalViewPr>
  <p:slideViewPr>
    <p:cSldViewPr>
      <p:cViewPr>
        <p:scale>
          <a:sx n="66" d="100"/>
          <a:sy n="66" d="100"/>
        </p:scale>
        <p:origin x="-1536" y="-1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45659" cy="4964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fr-FR" dirty="0"/>
          </a:p>
        </p:txBody>
      </p:sp>
      <p:sp>
        <p:nvSpPr>
          <p:cNvPr id="13315" name="Rectangle 3"/>
          <p:cNvSpPr>
            <a:spLocks noGrp="1" noChangeArrowheads="1"/>
          </p:cNvSpPr>
          <p:nvPr>
            <p:ph type="dt" idx="1"/>
          </p:nvPr>
        </p:nvSpPr>
        <p:spPr bwMode="auto">
          <a:xfrm>
            <a:off x="3850443" y="0"/>
            <a:ext cx="2945659" cy="4964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fr-FR" dirty="0"/>
          </a:p>
        </p:txBody>
      </p:sp>
      <p:sp>
        <p:nvSpPr>
          <p:cNvPr id="13316"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p:spPr>
      </p:sp>
      <p:sp>
        <p:nvSpPr>
          <p:cNvPr id="13317" name="Rectangle 5"/>
          <p:cNvSpPr>
            <a:spLocks noGrp="1" noChangeArrowheads="1"/>
          </p:cNvSpPr>
          <p:nvPr>
            <p:ph type="body" sz="quarter" idx="3"/>
          </p:nvPr>
        </p:nvSpPr>
        <p:spPr bwMode="auto">
          <a:xfrm>
            <a:off x="679768" y="4715907"/>
            <a:ext cx="5438140" cy="446770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13318" name="Rectangle 6"/>
          <p:cNvSpPr>
            <a:spLocks noGrp="1" noChangeArrowheads="1"/>
          </p:cNvSpPr>
          <p:nvPr>
            <p:ph type="ftr" sz="quarter" idx="4"/>
          </p:nvPr>
        </p:nvSpPr>
        <p:spPr bwMode="auto">
          <a:xfrm>
            <a:off x="0" y="9430091"/>
            <a:ext cx="2945659" cy="49641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fr-FR" dirty="0"/>
          </a:p>
        </p:txBody>
      </p:sp>
      <p:sp>
        <p:nvSpPr>
          <p:cNvPr id="13319" name="Rectangle 7"/>
          <p:cNvSpPr>
            <a:spLocks noGrp="1" noChangeArrowheads="1"/>
          </p:cNvSpPr>
          <p:nvPr>
            <p:ph type="sldNum" sz="quarter" idx="5"/>
          </p:nvPr>
        </p:nvSpPr>
        <p:spPr bwMode="auto">
          <a:xfrm>
            <a:off x="3850443" y="9430091"/>
            <a:ext cx="2945659" cy="49641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4C0492D-A265-41A6-9847-27362575EAEE}" type="slidenum">
              <a:rPr lang="fr-FR"/>
              <a:pPr>
                <a:defRPr/>
              </a:pPr>
              <a:t>‹#›</a:t>
            </a:fld>
            <a:endParaRPr lang="fr-FR" dirty="0"/>
          </a:p>
        </p:txBody>
      </p:sp>
    </p:spTree>
    <p:extLst>
      <p:ext uri="{BB962C8B-B14F-4D97-AF65-F5344CB8AC3E}">
        <p14:creationId xmlns:p14="http://schemas.microsoft.com/office/powerpoint/2010/main" val="41062529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2">
        <a:schemeClr val="bg2"/>
      </p:bgRef>
    </p:bg>
    <p:spTree>
      <p:nvGrpSpPr>
        <p:cNvPr id="1" name=""/>
        <p:cNvGrpSpPr/>
        <p:nvPr/>
      </p:nvGrpSpPr>
      <p:grpSpPr>
        <a:xfrm>
          <a:off x="0" y="0"/>
          <a:ext cx="0" cy="0"/>
          <a:chOff x="0" y="0"/>
          <a:chExt cx="0" cy="0"/>
        </a:xfrm>
      </p:grpSpPr>
      <p:sp>
        <p:nvSpPr>
          <p:cNvPr id="9" name="Titr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17" name="Sous-titr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30" name="Espace réservé de la date 29"/>
          <p:cNvSpPr>
            <a:spLocks noGrp="1"/>
          </p:cNvSpPr>
          <p:nvPr>
            <p:ph type="dt" sz="half" idx="10"/>
          </p:nvPr>
        </p:nvSpPr>
        <p:spPr/>
        <p:txBody>
          <a:bodyPr/>
          <a:lstStyle/>
          <a:p>
            <a:pPr>
              <a:defRPr/>
            </a:pPr>
            <a:fld id="{254C9205-7A89-4EAB-A41E-4072C5580DDF}" type="datetime1">
              <a:rPr lang="fr-FR" smtClean="0"/>
              <a:pPr>
                <a:defRPr/>
              </a:pPr>
              <a:t>07/03/2020</a:t>
            </a:fld>
            <a:endParaRPr lang="fr-FR" dirty="0"/>
          </a:p>
        </p:txBody>
      </p:sp>
      <p:sp>
        <p:nvSpPr>
          <p:cNvPr id="19" name="Espace réservé du pied de page 18"/>
          <p:cNvSpPr>
            <a:spLocks noGrp="1"/>
          </p:cNvSpPr>
          <p:nvPr>
            <p:ph type="ftr" sz="quarter" idx="11"/>
          </p:nvPr>
        </p:nvSpPr>
        <p:spPr/>
        <p:txBody>
          <a:bodyPr/>
          <a:lstStyle/>
          <a:p>
            <a:pPr>
              <a:defRPr/>
            </a:pPr>
            <a:r>
              <a:rPr lang="fr-FR" dirty="0" err="1" smtClean="0"/>
              <a:t>universite</a:t>
            </a:r>
            <a:r>
              <a:rPr lang="fr-FR" dirty="0" smtClean="0"/>
              <a:t> de </a:t>
            </a:r>
            <a:r>
              <a:rPr lang="fr-FR" dirty="0" err="1" smtClean="0"/>
              <a:t>djibouti</a:t>
            </a:r>
            <a:endParaRPr lang="fr-FR" dirty="0"/>
          </a:p>
        </p:txBody>
      </p:sp>
      <p:sp>
        <p:nvSpPr>
          <p:cNvPr id="27" name="Espace réservé du numéro de diapositive 26"/>
          <p:cNvSpPr>
            <a:spLocks noGrp="1"/>
          </p:cNvSpPr>
          <p:nvPr>
            <p:ph type="sldNum" sz="quarter" idx="12"/>
          </p:nvPr>
        </p:nvSpPr>
        <p:spPr/>
        <p:txBody>
          <a:bodyPr/>
          <a:lstStyle/>
          <a:p>
            <a:pPr>
              <a:defRPr/>
            </a:pPr>
            <a:fld id="{96D36BEA-A995-46C1-9E92-E3ABD0A78FE3}" type="slidenum">
              <a:rPr lang="fr-FR" smtClean="0"/>
              <a:pPr>
                <a:defRPr/>
              </a:pPr>
              <a:t>‹#›</a:t>
            </a:fld>
            <a:endParaRPr lang="fr-FR"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pPr>
              <a:defRPr/>
            </a:pPr>
            <a:fld id="{ADD52F05-F567-4B30-BA0F-FCEDC9955279}" type="datetime1">
              <a:rPr lang="fr-FR" smtClean="0"/>
              <a:pPr>
                <a:defRPr/>
              </a:pPr>
              <a:t>07/03/2020</a:t>
            </a:fld>
            <a:endParaRPr lang="fr-FR" dirty="0"/>
          </a:p>
        </p:txBody>
      </p:sp>
      <p:sp>
        <p:nvSpPr>
          <p:cNvPr id="5" name="Espace réservé du pied de page 4"/>
          <p:cNvSpPr>
            <a:spLocks noGrp="1"/>
          </p:cNvSpPr>
          <p:nvPr>
            <p:ph type="ftr" sz="quarter" idx="11"/>
          </p:nvPr>
        </p:nvSpPr>
        <p:spPr/>
        <p:txBody>
          <a:bodyPr/>
          <a:lstStyle/>
          <a:p>
            <a:pPr>
              <a:defRPr/>
            </a:pPr>
            <a:r>
              <a:rPr lang="fr-FR" dirty="0" err="1" smtClean="0"/>
              <a:t>universite</a:t>
            </a:r>
            <a:r>
              <a:rPr lang="fr-FR" dirty="0" smtClean="0"/>
              <a:t> de </a:t>
            </a:r>
            <a:r>
              <a:rPr lang="fr-FR" dirty="0" err="1" smtClean="0"/>
              <a:t>djibouti</a:t>
            </a:r>
            <a:endParaRPr lang="fr-FR" dirty="0"/>
          </a:p>
        </p:txBody>
      </p:sp>
      <p:sp>
        <p:nvSpPr>
          <p:cNvPr id="6" name="Espace réservé du numéro de diapositive 5"/>
          <p:cNvSpPr>
            <a:spLocks noGrp="1"/>
          </p:cNvSpPr>
          <p:nvPr>
            <p:ph type="sldNum" sz="quarter" idx="12"/>
          </p:nvPr>
        </p:nvSpPr>
        <p:spPr/>
        <p:txBody>
          <a:bodyPr/>
          <a:lstStyle/>
          <a:p>
            <a:pPr>
              <a:defRPr/>
            </a:pPr>
            <a:fld id="{91A257D8-2638-4DDA-A5CF-C243B66C7E99}" type="slidenum">
              <a:rPr lang="fr-FR" smtClean="0"/>
              <a:pPr>
                <a:defRPr/>
              </a:pPr>
              <a:t>‹#›</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914401"/>
            <a:ext cx="2057400" cy="52117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914401"/>
            <a:ext cx="6019800" cy="5211763"/>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pPr>
              <a:defRPr/>
            </a:pPr>
            <a:fld id="{76378B2A-29BE-4FF3-A069-75B4306949DE}" type="datetime1">
              <a:rPr lang="fr-FR" smtClean="0"/>
              <a:pPr>
                <a:defRPr/>
              </a:pPr>
              <a:t>07/03/2020</a:t>
            </a:fld>
            <a:endParaRPr lang="fr-FR" dirty="0"/>
          </a:p>
        </p:txBody>
      </p:sp>
      <p:sp>
        <p:nvSpPr>
          <p:cNvPr id="5" name="Espace réservé du pied de page 4"/>
          <p:cNvSpPr>
            <a:spLocks noGrp="1"/>
          </p:cNvSpPr>
          <p:nvPr>
            <p:ph type="ftr" sz="quarter" idx="11"/>
          </p:nvPr>
        </p:nvSpPr>
        <p:spPr/>
        <p:txBody>
          <a:bodyPr/>
          <a:lstStyle/>
          <a:p>
            <a:pPr>
              <a:defRPr/>
            </a:pPr>
            <a:r>
              <a:rPr lang="fr-FR" dirty="0" err="1" smtClean="0"/>
              <a:t>universite</a:t>
            </a:r>
            <a:r>
              <a:rPr lang="fr-FR" dirty="0" smtClean="0"/>
              <a:t> de </a:t>
            </a:r>
            <a:r>
              <a:rPr lang="fr-FR" dirty="0" err="1" smtClean="0"/>
              <a:t>djibouti</a:t>
            </a:r>
            <a:endParaRPr lang="fr-FR" dirty="0"/>
          </a:p>
        </p:txBody>
      </p:sp>
      <p:sp>
        <p:nvSpPr>
          <p:cNvPr id="6" name="Espace réservé du numéro de diapositive 5"/>
          <p:cNvSpPr>
            <a:spLocks noGrp="1"/>
          </p:cNvSpPr>
          <p:nvPr>
            <p:ph type="sldNum" sz="quarter" idx="12"/>
          </p:nvPr>
        </p:nvSpPr>
        <p:spPr/>
        <p:txBody>
          <a:bodyPr/>
          <a:lstStyle/>
          <a:p>
            <a:pPr>
              <a:defRPr/>
            </a:pPr>
            <a:fld id="{BDCEBA9B-E277-4E59-949A-C6F8D7935B7E}" type="slidenum">
              <a:rPr lang="fr-FR" smtClean="0"/>
              <a:pPr>
                <a:defRPr/>
              </a:pPr>
              <a:t>‹#›</a:t>
            </a:fld>
            <a:endParaRPr lang="fr-F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pPr>
              <a:defRPr/>
            </a:pPr>
            <a:fld id="{BE7BCC9C-E4E8-43EC-B76C-6559D9482B8F}" type="datetime1">
              <a:rPr lang="fr-FR" smtClean="0"/>
              <a:pPr>
                <a:defRPr/>
              </a:pPr>
              <a:t>07/03/2020</a:t>
            </a:fld>
            <a:endParaRPr lang="fr-FR" dirty="0"/>
          </a:p>
        </p:txBody>
      </p:sp>
      <p:sp>
        <p:nvSpPr>
          <p:cNvPr id="5" name="Espace réservé du pied de page 4"/>
          <p:cNvSpPr>
            <a:spLocks noGrp="1"/>
          </p:cNvSpPr>
          <p:nvPr>
            <p:ph type="ftr" sz="quarter" idx="11"/>
          </p:nvPr>
        </p:nvSpPr>
        <p:spPr/>
        <p:txBody>
          <a:bodyPr/>
          <a:lstStyle/>
          <a:p>
            <a:pPr>
              <a:defRPr/>
            </a:pPr>
            <a:r>
              <a:rPr lang="fr-FR" dirty="0" err="1" smtClean="0"/>
              <a:t>universite</a:t>
            </a:r>
            <a:r>
              <a:rPr lang="fr-FR" dirty="0" smtClean="0"/>
              <a:t> de </a:t>
            </a:r>
            <a:r>
              <a:rPr lang="fr-FR" dirty="0" err="1" smtClean="0"/>
              <a:t>djibouti</a:t>
            </a:r>
            <a:endParaRPr lang="fr-FR" dirty="0"/>
          </a:p>
        </p:txBody>
      </p:sp>
      <p:sp>
        <p:nvSpPr>
          <p:cNvPr id="6" name="Espace réservé du numéro de diapositive 5"/>
          <p:cNvSpPr>
            <a:spLocks noGrp="1"/>
          </p:cNvSpPr>
          <p:nvPr>
            <p:ph type="sldNum" sz="quarter" idx="12"/>
          </p:nvPr>
        </p:nvSpPr>
        <p:spPr/>
        <p:txBody>
          <a:bodyPr/>
          <a:lstStyle/>
          <a:p>
            <a:pPr>
              <a:defRPr/>
            </a:pPr>
            <a:fld id="{5BFD7206-FCCD-45C5-A1F7-FC8BABFDFDCB}" type="slidenum">
              <a:rPr lang="fr-FR" smtClean="0"/>
              <a:pPr>
                <a:defRPr/>
              </a:pPr>
              <a:t>‹#›</a:t>
            </a:fld>
            <a:endParaRPr lang="fr-F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pPr>
              <a:defRPr/>
            </a:pPr>
            <a:fld id="{2654FA16-BF89-49BD-80D1-9F1412FC2E24}" type="datetime1">
              <a:rPr lang="fr-FR" smtClean="0"/>
              <a:pPr>
                <a:defRPr/>
              </a:pPr>
              <a:t>07/03/2020</a:t>
            </a:fld>
            <a:endParaRPr lang="fr-FR" dirty="0"/>
          </a:p>
        </p:txBody>
      </p:sp>
      <p:sp>
        <p:nvSpPr>
          <p:cNvPr id="5" name="Espace réservé du pied de page 4"/>
          <p:cNvSpPr>
            <a:spLocks noGrp="1"/>
          </p:cNvSpPr>
          <p:nvPr>
            <p:ph type="ftr" sz="quarter" idx="11"/>
          </p:nvPr>
        </p:nvSpPr>
        <p:spPr/>
        <p:txBody>
          <a:bodyPr/>
          <a:lstStyle/>
          <a:p>
            <a:pPr>
              <a:defRPr/>
            </a:pPr>
            <a:r>
              <a:rPr lang="fr-FR" dirty="0" err="1" smtClean="0"/>
              <a:t>universite</a:t>
            </a:r>
            <a:r>
              <a:rPr lang="fr-FR" dirty="0" smtClean="0"/>
              <a:t> de </a:t>
            </a:r>
            <a:r>
              <a:rPr lang="fr-FR" dirty="0" err="1" smtClean="0"/>
              <a:t>djibouti</a:t>
            </a:r>
            <a:endParaRPr lang="fr-FR" dirty="0"/>
          </a:p>
        </p:txBody>
      </p:sp>
      <p:sp>
        <p:nvSpPr>
          <p:cNvPr id="6" name="Espace réservé du numéro de diapositive 5"/>
          <p:cNvSpPr>
            <a:spLocks noGrp="1"/>
          </p:cNvSpPr>
          <p:nvPr>
            <p:ph type="sldNum" sz="quarter" idx="12"/>
          </p:nvPr>
        </p:nvSpPr>
        <p:spPr/>
        <p:txBody>
          <a:bodyPr/>
          <a:lstStyle/>
          <a:p>
            <a:pPr>
              <a:defRPr/>
            </a:pPr>
            <a:fld id="{B1080398-BCDF-44E4-B0C1-539131BF17E8}" type="slidenum">
              <a:rPr lang="fr-FR" smtClean="0"/>
              <a:pPr>
                <a:defRPr/>
              </a:pPr>
              <a:t>‹#›</a:t>
            </a:fld>
            <a:endParaRPr lang="fr-FR"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pPr>
              <a:defRPr/>
            </a:pPr>
            <a:fld id="{B7DC6AFA-F705-4C2A-8E85-18F52FBFBAFF}" type="datetime1">
              <a:rPr lang="fr-FR" smtClean="0"/>
              <a:pPr>
                <a:defRPr/>
              </a:pPr>
              <a:t>07/03/2020</a:t>
            </a:fld>
            <a:endParaRPr lang="fr-FR" dirty="0"/>
          </a:p>
        </p:txBody>
      </p:sp>
      <p:sp>
        <p:nvSpPr>
          <p:cNvPr id="6" name="Espace réservé du pied de page 5"/>
          <p:cNvSpPr>
            <a:spLocks noGrp="1"/>
          </p:cNvSpPr>
          <p:nvPr>
            <p:ph type="ftr" sz="quarter" idx="11"/>
          </p:nvPr>
        </p:nvSpPr>
        <p:spPr/>
        <p:txBody>
          <a:bodyPr/>
          <a:lstStyle/>
          <a:p>
            <a:pPr>
              <a:defRPr/>
            </a:pPr>
            <a:r>
              <a:rPr lang="fr-FR" dirty="0" err="1" smtClean="0"/>
              <a:t>universite</a:t>
            </a:r>
            <a:r>
              <a:rPr lang="fr-FR" dirty="0" smtClean="0"/>
              <a:t> de </a:t>
            </a:r>
            <a:r>
              <a:rPr lang="fr-FR" dirty="0" err="1" smtClean="0"/>
              <a:t>djibouti</a:t>
            </a:r>
            <a:endParaRPr lang="fr-FR" dirty="0"/>
          </a:p>
        </p:txBody>
      </p:sp>
      <p:sp>
        <p:nvSpPr>
          <p:cNvPr id="7" name="Espace réservé du numéro de diapositive 6"/>
          <p:cNvSpPr>
            <a:spLocks noGrp="1"/>
          </p:cNvSpPr>
          <p:nvPr>
            <p:ph type="sldNum" sz="quarter" idx="12"/>
          </p:nvPr>
        </p:nvSpPr>
        <p:spPr/>
        <p:txBody>
          <a:bodyPr/>
          <a:lstStyle/>
          <a:p>
            <a:pPr>
              <a:defRPr/>
            </a:pPr>
            <a:fld id="{C9954E76-0293-4219-90C6-ACC77609F7C2}" type="slidenum">
              <a:rPr lang="fr-FR" smtClean="0"/>
              <a:pPr>
                <a:defRPr/>
              </a:pPr>
              <a:t>‹#›</a:t>
            </a:fld>
            <a:endParaRPr lang="fr-F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tIns="45720" anchor="b"/>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pPr>
              <a:defRPr/>
            </a:pPr>
            <a:fld id="{4F2D39D2-44BB-4CD6-96DE-961F516BBB17}" type="datetime1">
              <a:rPr lang="fr-FR" smtClean="0"/>
              <a:pPr>
                <a:defRPr/>
              </a:pPr>
              <a:t>07/03/2020</a:t>
            </a:fld>
            <a:endParaRPr lang="fr-FR" dirty="0"/>
          </a:p>
        </p:txBody>
      </p:sp>
      <p:sp>
        <p:nvSpPr>
          <p:cNvPr id="8" name="Espace réservé du pied de page 7"/>
          <p:cNvSpPr>
            <a:spLocks noGrp="1"/>
          </p:cNvSpPr>
          <p:nvPr>
            <p:ph type="ftr" sz="quarter" idx="11"/>
          </p:nvPr>
        </p:nvSpPr>
        <p:spPr/>
        <p:txBody>
          <a:bodyPr/>
          <a:lstStyle/>
          <a:p>
            <a:pPr>
              <a:defRPr/>
            </a:pPr>
            <a:r>
              <a:rPr lang="fr-FR" dirty="0" err="1" smtClean="0"/>
              <a:t>universite</a:t>
            </a:r>
            <a:r>
              <a:rPr lang="fr-FR" dirty="0" smtClean="0"/>
              <a:t> de </a:t>
            </a:r>
            <a:r>
              <a:rPr lang="fr-FR" dirty="0" err="1" smtClean="0"/>
              <a:t>djibouti</a:t>
            </a:r>
            <a:endParaRPr lang="fr-FR" dirty="0"/>
          </a:p>
        </p:txBody>
      </p:sp>
      <p:sp>
        <p:nvSpPr>
          <p:cNvPr id="9" name="Espace réservé du numéro de diapositive 8"/>
          <p:cNvSpPr>
            <a:spLocks noGrp="1"/>
          </p:cNvSpPr>
          <p:nvPr>
            <p:ph type="sldNum" sz="quarter" idx="12"/>
          </p:nvPr>
        </p:nvSpPr>
        <p:spPr/>
        <p:txBody>
          <a:bodyPr/>
          <a:lstStyle/>
          <a:p>
            <a:pPr>
              <a:defRPr/>
            </a:pPr>
            <a:fld id="{0AA1DDFA-AC5B-437B-898B-740C8B6783E1}" type="slidenum">
              <a:rPr lang="fr-FR" smtClean="0"/>
              <a:pPr>
                <a:defRPr/>
              </a:pPr>
              <a:t>‹#›</a:t>
            </a:fld>
            <a:endParaRPr lang="fr-F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pPr>
              <a:defRPr/>
            </a:pPr>
            <a:fld id="{D7C8A4D1-A603-4EBB-B579-B2CD8A4FD1F1}" type="datetime1">
              <a:rPr lang="fr-FR" smtClean="0"/>
              <a:pPr>
                <a:defRPr/>
              </a:pPr>
              <a:t>07/03/2020</a:t>
            </a:fld>
            <a:endParaRPr lang="fr-FR" dirty="0"/>
          </a:p>
        </p:txBody>
      </p:sp>
      <p:sp>
        <p:nvSpPr>
          <p:cNvPr id="4" name="Espace réservé du pied de page 3"/>
          <p:cNvSpPr>
            <a:spLocks noGrp="1"/>
          </p:cNvSpPr>
          <p:nvPr>
            <p:ph type="ftr" sz="quarter" idx="11"/>
          </p:nvPr>
        </p:nvSpPr>
        <p:spPr/>
        <p:txBody>
          <a:bodyPr/>
          <a:lstStyle/>
          <a:p>
            <a:pPr>
              <a:defRPr/>
            </a:pPr>
            <a:r>
              <a:rPr lang="fr-FR" dirty="0" err="1" smtClean="0"/>
              <a:t>universite</a:t>
            </a:r>
            <a:r>
              <a:rPr lang="fr-FR" dirty="0" smtClean="0"/>
              <a:t> de </a:t>
            </a:r>
            <a:r>
              <a:rPr lang="fr-FR" dirty="0" err="1" smtClean="0"/>
              <a:t>djibouti</a:t>
            </a:r>
            <a:endParaRPr lang="fr-FR" dirty="0"/>
          </a:p>
        </p:txBody>
      </p:sp>
      <p:sp>
        <p:nvSpPr>
          <p:cNvPr id="5" name="Espace réservé du numéro de diapositive 4"/>
          <p:cNvSpPr>
            <a:spLocks noGrp="1"/>
          </p:cNvSpPr>
          <p:nvPr>
            <p:ph type="sldNum" sz="quarter" idx="12"/>
          </p:nvPr>
        </p:nvSpPr>
        <p:spPr/>
        <p:txBody>
          <a:bodyPr/>
          <a:lstStyle/>
          <a:p>
            <a:pPr>
              <a:defRPr/>
            </a:pPr>
            <a:fld id="{D57E17D8-79BC-4552-9E43-D7F81F2D984F}" type="slidenum">
              <a:rPr lang="fr-FR" smtClean="0"/>
              <a:pPr>
                <a:defRPr/>
              </a:pPr>
              <a:t>‹#›</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pPr>
              <a:defRPr/>
            </a:pPr>
            <a:fld id="{58633936-5ABA-4399-A30D-65423B7AD824}" type="datetime1">
              <a:rPr lang="fr-FR" smtClean="0"/>
              <a:pPr>
                <a:defRPr/>
              </a:pPr>
              <a:t>07/03/2020</a:t>
            </a:fld>
            <a:endParaRPr lang="fr-FR" dirty="0"/>
          </a:p>
        </p:txBody>
      </p:sp>
      <p:sp>
        <p:nvSpPr>
          <p:cNvPr id="3" name="Espace réservé du pied de page 2"/>
          <p:cNvSpPr>
            <a:spLocks noGrp="1"/>
          </p:cNvSpPr>
          <p:nvPr>
            <p:ph type="ftr" sz="quarter" idx="11"/>
          </p:nvPr>
        </p:nvSpPr>
        <p:spPr/>
        <p:txBody>
          <a:bodyPr/>
          <a:lstStyle/>
          <a:p>
            <a:pPr>
              <a:defRPr/>
            </a:pPr>
            <a:r>
              <a:rPr lang="fr-FR" dirty="0" err="1" smtClean="0"/>
              <a:t>universite</a:t>
            </a:r>
            <a:r>
              <a:rPr lang="fr-FR" dirty="0" smtClean="0"/>
              <a:t> de </a:t>
            </a:r>
            <a:r>
              <a:rPr lang="fr-FR" dirty="0" err="1" smtClean="0"/>
              <a:t>djibouti</a:t>
            </a:r>
            <a:endParaRPr lang="fr-FR" dirty="0"/>
          </a:p>
        </p:txBody>
      </p:sp>
      <p:sp>
        <p:nvSpPr>
          <p:cNvPr id="4" name="Espace réservé du numéro de diapositive 3"/>
          <p:cNvSpPr>
            <a:spLocks noGrp="1"/>
          </p:cNvSpPr>
          <p:nvPr>
            <p:ph type="sldNum" sz="quarter" idx="12"/>
          </p:nvPr>
        </p:nvSpPr>
        <p:spPr/>
        <p:txBody>
          <a:bodyPr/>
          <a:lstStyle/>
          <a:p>
            <a:pPr>
              <a:defRPr/>
            </a:pPr>
            <a:fld id="{46A9AE5F-3D2B-4F99-80BF-FDB88AE0D250}" type="slidenum">
              <a:rPr lang="fr-FR" smtClean="0"/>
              <a:pPr>
                <a:defRPr/>
              </a:pPr>
              <a:t>‹#›</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pPr>
              <a:defRPr/>
            </a:pPr>
            <a:fld id="{88A28FEA-E2EC-4F90-B344-BC17B00BCED2}" type="datetime1">
              <a:rPr lang="fr-FR" smtClean="0"/>
              <a:pPr>
                <a:defRPr/>
              </a:pPr>
              <a:t>07/03/2020</a:t>
            </a:fld>
            <a:endParaRPr lang="fr-FR" dirty="0"/>
          </a:p>
        </p:txBody>
      </p:sp>
      <p:sp>
        <p:nvSpPr>
          <p:cNvPr id="6" name="Espace réservé du pied de page 5"/>
          <p:cNvSpPr>
            <a:spLocks noGrp="1"/>
          </p:cNvSpPr>
          <p:nvPr>
            <p:ph type="ftr" sz="quarter" idx="11"/>
          </p:nvPr>
        </p:nvSpPr>
        <p:spPr/>
        <p:txBody>
          <a:bodyPr/>
          <a:lstStyle/>
          <a:p>
            <a:pPr>
              <a:defRPr/>
            </a:pPr>
            <a:r>
              <a:rPr lang="fr-FR" dirty="0" err="1" smtClean="0"/>
              <a:t>universite</a:t>
            </a:r>
            <a:r>
              <a:rPr lang="fr-FR" dirty="0" smtClean="0"/>
              <a:t> de </a:t>
            </a:r>
            <a:r>
              <a:rPr lang="fr-FR" dirty="0" err="1" smtClean="0"/>
              <a:t>djibouti</a:t>
            </a:r>
            <a:endParaRPr lang="fr-FR" dirty="0"/>
          </a:p>
        </p:txBody>
      </p:sp>
      <p:sp>
        <p:nvSpPr>
          <p:cNvPr id="7" name="Espace réservé du numéro de diapositive 6"/>
          <p:cNvSpPr>
            <a:spLocks noGrp="1"/>
          </p:cNvSpPr>
          <p:nvPr>
            <p:ph type="sldNum" sz="quarter" idx="12"/>
          </p:nvPr>
        </p:nvSpPr>
        <p:spPr/>
        <p:txBody>
          <a:bodyPr/>
          <a:lstStyle/>
          <a:p>
            <a:pPr>
              <a:defRPr/>
            </a:pPr>
            <a:fld id="{BCB1DC44-DEC4-4C8E-A3EE-41EE1F572D23}" type="slidenum">
              <a:rPr lang="fr-FR" smtClean="0"/>
              <a:pPr>
                <a:defRPr/>
              </a:pPr>
              <a:t>‹#›</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Rogner et arrondir un rectangle à un seul coin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Triangle rect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r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pPr>
              <a:defRPr/>
            </a:pPr>
            <a:fld id="{8D75FE27-FC13-4D54-A5CE-EF86F607538D}" type="datetime1">
              <a:rPr lang="fr-FR" smtClean="0"/>
              <a:pPr>
                <a:defRPr/>
              </a:pPr>
              <a:t>07/03/2020</a:t>
            </a:fld>
            <a:endParaRPr lang="fr-FR" dirty="0"/>
          </a:p>
        </p:txBody>
      </p:sp>
      <p:sp>
        <p:nvSpPr>
          <p:cNvPr id="6" name="Espace réservé du pied de page 5"/>
          <p:cNvSpPr>
            <a:spLocks noGrp="1"/>
          </p:cNvSpPr>
          <p:nvPr>
            <p:ph type="ftr" sz="quarter" idx="11"/>
          </p:nvPr>
        </p:nvSpPr>
        <p:spPr/>
        <p:txBody>
          <a:bodyPr/>
          <a:lstStyle/>
          <a:p>
            <a:pPr>
              <a:defRPr/>
            </a:pPr>
            <a:r>
              <a:rPr lang="fr-FR" dirty="0" err="1" smtClean="0"/>
              <a:t>universite</a:t>
            </a:r>
            <a:r>
              <a:rPr lang="fr-FR" dirty="0" smtClean="0"/>
              <a:t> de </a:t>
            </a:r>
            <a:r>
              <a:rPr lang="fr-FR" dirty="0" err="1" smtClean="0"/>
              <a:t>djibouti</a:t>
            </a:r>
            <a:endParaRPr lang="fr-FR" dirty="0"/>
          </a:p>
        </p:txBody>
      </p:sp>
      <p:sp>
        <p:nvSpPr>
          <p:cNvPr id="7" name="Espace réservé du numéro de diapositive 6"/>
          <p:cNvSpPr>
            <a:spLocks noGrp="1"/>
          </p:cNvSpPr>
          <p:nvPr>
            <p:ph type="sldNum" sz="quarter" idx="12"/>
          </p:nvPr>
        </p:nvSpPr>
        <p:spPr>
          <a:xfrm>
            <a:off x="8077200" y="6356350"/>
            <a:ext cx="609600" cy="365125"/>
          </a:xfrm>
        </p:spPr>
        <p:txBody>
          <a:bodyPr/>
          <a:lstStyle/>
          <a:p>
            <a:pPr>
              <a:defRPr/>
            </a:pPr>
            <a:fld id="{B8583D8A-D2F6-45B0-97A4-046DCC210FAB}" type="slidenum">
              <a:rPr lang="fr-FR" smtClean="0"/>
              <a:pPr>
                <a:defRPr/>
              </a:pPr>
              <a:t>‹#›</a:t>
            </a:fld>
            <a:endParaRPr lang="fr-FR" dirty="0"/>
          </a:p>
        </p:txBody>
      </p:sp>
      <p:sp>
        <p:nvSpPr>
          <p:cNvPr id="3" name="Espace réservé pour une imag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dirty="0" smtClean="0"/>
              <a:t>Cliquez sur l'icône pour ajouter une image</a:t>
            </a:r>
            <a:endParaRPr kumimoji="0" lang="en-US" dirty="0"/>
          </a:p>
        </p:txBody>
      </p:sp>
      <p:sp>
        <p:nvSpPr>
          <p:cNvPr id="10" name="Forme libre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orme libre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e libre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orme libre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Espace réservé du titre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fld id="{68747BAC-D2F4-4278-80A7-5F376888167D}" type="datetime1">
              <a:rPr lang="fr-FR" smtClean="0"/>
              <a:pPr>
                <a:defRPr/>
              </a:pPr>
              <a:t>07/03/2020</a:t>
            </a:fld>
            <a:endParaRPr lang="fr-FR" dirty="0"/>
          </a:p>
        </p:txBody>
      </p:sp>
      <p:sp>
        <p:nvSpPr>
          <p:cNvPr id="22" name="Espace réservé du pied de page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r>
              <a:rPr lang="fr-FR" dirty="0" err="1" smtClean="0"/>
              <a:t>universite</a:t>
            </a:r>
            <a:r>
              <a:rPr lang="fr-FR" dirty="0" smtClean="0"/>
              <a:t> de </a:t>
            </a:r>
            <a:r>
              <a:rPr lang="fr-FR" dirty="0" err="1" smtClean="0"/>
              <a:t>djibouti</a:t>
            </a:r>
            <a:endParaRPr lang="fr-FR" dirty="0"/>
          </a:p>
        </p:txBody>
      </p:sp>
      <p:sp>
        <p:nvSpPr>
          <p:cNvPr id="18" name="Espace réservé du numéro de diapositiv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5180986B-4A78-422A-8A96-E1D77CDDF926}" type="slidenum">
              <a:rPr lang="fr-FR" smtClean="0"/>
              <a:pPr>
                <a:defRPr/>
              </a:pPr>
              <a:t>‹#›</a:t>
            </a:fld>
            <a:endParaRPr lang="fr-FR" dirty="0"/>
          </a:p>
        </p:txBody>
      </p:sp>
      <p:grpSp>
        <p:nvGrpSpPr>
          <p:cNvPr id="2" name="Groupe 1"/>
          <p:cNvGrpSpPr/>
          <p:nvPr/>
        </p:nvGrpSpPr>
        <p:grpSpPr>
          <a:xfrm>
            <a:off x="-19017" y="202408"/>
            <a:ext cx="9180548" cy="649224"/>
            <a:chOff x="-19045" y="216550"/>
            <a:chExt cx="9180548" cy="649224"/>
          </a:xfrm>
        </p:grpSpPr>
        <p:sp>
          <p:nvSpPr>
            <p:cNvPr id="12" name="Forme lib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orme lib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Activité</a:t>
            </a:r>
            <a:r>
              <a:rPr lang="en-US" dirty="0" smtClean="0"/>
              <a:t> 1</a:t>
            </a:r>
            <a:endParaRPr lang="fr-FR" dirty="0"/>
          </a:p>
        </p:txBody>
      </p:sp>
      <p:sp>
        <p:nvSpPr>
          <p:cNvPr id="3" name="Espace réservé du contenu 2"/>
          <p:cNvSpPr>
            <a:spLocks noGrp="1"/>
          </p:cNvSpPr>
          <p:nvPr>
            <p:ph idx="1"/>
          </p:nvPr>
        </p:nvSpPr>
        <p:spPr>
          <a:xfrm>
            <a:off x="457200" y="1935480"/>
            <a:ext cx="8472518" cy="4389120"/>
          </a:xfrm>
        </p:spPr>
        <p:txBody>
          <a:bodyPr>
            <a:normAutofit fontScale="92500"/>
          </a:bodyPr>
          <a:lstStyle/>
          <a:p>
            <a:r>
              <a:rPr lang="en-US" dirty="0" smtClean="0"/>
              <a:t>Sur la page web “Index.html”,  ajoutez le menu suivant :</a:t>
            </a:r>
          </a:p>
          <a:p>
            <a:pPr>
              <a:buNone/>
            </a:pPr>
            <a:r>
              <a:rPr lang="en-US" dirty="0" smtClean="0"/>
              <a:t>Exercice  sur HTML:</a:t>
            </a:r>
          </a:p>
          <a:p>
            <a:pPr marL="571500" indent="-571500">
              <a:buFont typeface="+mj-lt"/>
              <a:buAutoNum type="romanUcPeriod"/>
            </a:pPr>
            <a:r>
              <a:rPr lang="en-US" dirty="0" smtClean="0"/>
              <a:t> Texte</a:t>
            </a:r>
          </a:p>
          <a:p>
            <a:pPr marL="571500" indent="-571500">
              <a:buFont typeface="+mj-lt"/>
              <a:buAutoNum type="romanUcPeriod"/>
            </a:pPr>
            <a:r>
              <a:rPr lang="en-US" dirty="0" smtClean="0"/>
              <a:t>Liste</a:t>
            </a:r>
          </a:p>
          <a:p>
            <a:r>
              <a:rPr lang="en-US" dirty="0" smtClean="0"/>
              <a:t>Inserez les balises de lien sur les mots “Texte” et “Liste”. Lorsqu’on clique sur le mot “texte”, la page “texte.html” s’ouvre, de meme lorsqu’on clique sur le mot “Liste”, la page “liste.html” s’ouvre.</a:t>
            </a:r>
          </a:p>
          <a:p>
            <a:r>
              <a:rPr lang="fr-FR" dirty="0" smtClean="0"/>
              <a:t>Sur les pages «texte.html » et « liste.html », ajoutez un lien retour, redirigeant le visiteur vers la page «index.html ».</a:t>
            </a:r>
            <a:endParaRPr lang="en-US" dirty="0" smtClean="0"/>
          </a:p>
          <a:p>
            <a:pPr marL="571500" indent="-571500">
              <a:buNone/>
            </a:pPr>
            <a:endParaRPr lang="en-US" dirty="0" smtClean="0"/>
          </a:p>
          <a:p>
            <a:pPr marL="571500" indent="-571500">
              <a:buFont typeface="+mj-lt"/>
              <a:buAutoNum type="romanUcPeriod"/>
            </a:pPr>
            <a:endParaRPr lang="en-US" dirty="0" smtClean="0"/>
          </a:p>
          <a:p>
            <a:endParaRPr lang="en-US" dirty="0" smtClean="0"/>
          </a:p>
          <a:p>
            <a:endParaRPr lang="fr-FR" dirty="0"/>
          </a:p>
        </p:txBody>
      </p:sp>
      <p:sp>
        <p:nvSpPr>
          <p:cNvPr id="4" name="Espace réservé du numéro de diapositive 3"/>
          <p:cNvSpPr>
            <a:spLocks noGrp="1"/>
          </p:cNvSpPr>
          <p:nvPr>
            <p:ph type="sldNum" sz="quarter" idx="12"/>
          </p:nvPr>
        </p:nvSpPr>
        <p:spPr/>
        <p:txBody>
          <a:bodyPr/>
          <a:lstStyle/>
          <a:p>
            <a:pPr>
              <a:defRPr/>
            </a:pPr>
            <a:fld id="{5BFD7206-FCCD-45C5-A1F7-FC8BABFDFDCB}" type="slidenum">
              <a:rPr lang="fr-FR" smtClean="0"/>
              <a:pPr>
                <a:defRPr/>
              </a:pPr>
              <a:t>1</a:t>
            </a:fld>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85728"/>
            <a:ext cx="8229600" cy="1143000"/>
          </a:xfrm>
        </p:spPr>
        <p:txBody>
          <a:bodyPr/>
          <a:lstStyle/>
          <a:p>
            <a:r>
              <a:rPr lang="fr-FR" dirty="0" smtClean="0"/>
              <a:t>Activité</a:t>
            </a:r>
            <a:r>
              <a:rPr lang="en-US" dirty="0" smtClean="0"/>
              <a:t> 2</a:t>
            </a:r>
            <a:endParaRPr lang="fr-FR" dirty="0"/>
          </a:p>
        </p:txBody>
      </p:sp>
      <p:sp>
        <p:nvSpPr>
          <p:cNvPr id="3" name="Espace réservé du contenu 2"/>
          <p:cNvSpPr>
            <a:spLocks noGrp="1"/>
          </p:cNvSpPr>
          <p:nvPr>
            <p:ph idx="1"/>
          </p:nvPr>
        </p:nvSpPr>
        <p:spPr>
          <a:xfrm>
            <a:off x="457200" y="1643050"/>
            <a:ext cx="8229600" cy="4389120"/>
          </a:xfrm>
        </p:spPr>
        <p:txBody>
          <a:bodyPr/>
          <a:lstStyle/>
          <a:p>
            <a:r>
              <a:rPr lang="en-US" dirty="0" smtClean="0"/>
              <a:t>Sur la page web “Index.html”, </a:t>
            </a:r>
            <a:r>
              <a:rPr lang="fr-FR" dirty="0" smtClean="0"/>
              <a:t>insérez</a:t>
            </a:r>
            <a:r>
              <a:rPr lang="en-US" dirty="0" smtClean="0"/>
              <a:t> a droite le logo de l’universite de djibouti qui se trouve sur le chemin suivant : “Univ/profpubli/dosssier/logouniv “ ou  telechargez le logo sur Internet.</a:t>
            </a:r>
          </a:p>
          <a:p>
            <a:r>
              <a:rPr lang="fr-FR" dirty="0" smtClean="0"/>
              <a:t>Sur une page web appelé « tableau</a:t>
            </a:r>
            <a:r>
              <a:rPr lang="fr-FR" sz="3200" b="1" dirty="0" smtClean="0"/>
              <a:t>1</a:t>
            </a:r>
            <a:r>
              <a:rPr lang="fr-FR" dirty="0" smtClean="0"/>
              <a:t>.html", écrivez le code HTML du tableau ci-dessous :</a:t>
            </a:r>
          </a:p>
          <a:p>
            <a:pPr>
              <a:buNone/>
            </a:pPr>
            <a:endParaRPr lang="en-US" dirty="0" smtClean="0"/>
          </a:p>
          <a:p>
            <a:endParaRPr lang="fr-FR" dirty="0"/>
          </a:p>
        </p:txBody>
      </p:sp>
      <p:sp>
        <p:nvSpPr>
          <p:cNvPr id="4" name="Espace réservé du numéro de diapositive 3"/>
          <p:cNvSpPr>
            <a:spLocks noGrp="1"/>
          </p:cNvSpPr>
          <p:nvPr>
            <p:ph type="sldNum" sz="quarter" idx="12"/>
          </p:nvPr>
        </p:nvSpPr>
        <p:spPr/>
        <p:txBody>
          <a:bodyPr/>
          <a:lstStyle/>
          <a:p>
            <a:pPr>
              <a:defRPr/>
            </a:pPr>
            <a:fld id="{5BFD7206-FCCD-45C5-A1F7-FC8BABFDFDCB}" type="slidenum">
              <a:rPr lang="fr-FR" smtClean="0"/>
              <a:pPr>
                <a:defRPr/>
              </a:pPr>
              <a:t>2</a:t>
            </a:fld>
            <a:endParaRPr lang="fr-FR" dirty="0"/>
          </a:p>
        </p:txBody>
      </p:sp>
      <p:pic>
        <p:nvPicPr>
          <p:cNvPr id="6" name="Image 5"/>
          <p:cNvPicPr/>
          <p:nvPr/>
        </p:nvPicPr>
        <p:blipFill>
          <a:blip r:embed="rId2"/>
          <a:srcRect/>
          <a:stretch>
            <a:fillRect/>
          </a:stretch>
        </p:blipFill>
        <p:spPr bwMode="auto">
          <a:xfrm>
            <a:off x="1214414" y="4429132"/>
            <a:ext cx="6000792" cy="2286016"/>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357166"/>
            <a:ext cx="8229600" cy="1143000"/>
          </a:xfrm>
        </p:spPr>
        <p:txBody>
          <a:bodyPr/>
          <a:lstStyle/>
          <a:p>
            <a:r>
              <a:rPr lang="fr-FR" dirty="0" smtClean="0"/>
              <a:t>Activité</a:t>
            </a:r>
            <a:r>
              <a:rPr lang="en-US" dirty="0" smtClean="0"/>
              <a:t> 3</a:t>
            </a:r>
            <a:endParaRPr lang="fr-FR" dirty="0"/>
          </a:p>
        </p:txBody>
      </p:sp>
      <p:sp>
        <p:nvSpPr>
          <p:cNvPr id="3" name="Espace réservé du contenu 2"/>
          <p:cNvSpPr>
            <a:spLocks noGrp="1"/>
          </p:cNvSpPr>
          <p:nvPr>
            <p:ph idx="1"/>
          </p:nvPr>
        </p:nvSpPr>
        <p:spPr>
          <a:xfrm>
            <a:off x="457200" y="1428736"/>
            <a:ext cx="8229600" cy="4389120"/>
          </a:xfrm>
        </p:spPr>
        <p:txBody>
          <a:bodyPr/>
          <a:lstStyle/>
          <a:p>
            <a:r>
              <a:rPr lang="fr-FR" dirty="0" smtClean="0"/>
              <a:t>Sur une page web appelé « tableau</a:t>
            </a:r>
            <a:r>
              <a:rPr lang="fr-FR" sz="3200" b="1" dirty="0" smtClean="0"/>
              <a:t>2</a:t>
            </a:r>
            <a:r>
              <a:rPr lang="fr-FR" dirty="0" smtClean="0"/>
              <a:t>.html", écrivez le code HTML du tableau ci-dessous :</a:t>
            </a:r>
          </a:p>
          <a:p>
            <a:endParaRPr lang="fr-FR" dirty="0"/>
          </a:p>
        </p:txBody>
      </p:sp>
      <p:sp>
        <p:nvSpPr>
          <p:cNvPr id="4" name="Espace réservé du numéro de diapositive 3"/>
          <p:cNvSpPr>
            <a:spLocks noGrp="1"/>
          </p:cNvSpPr>
          <p:nvPr>
            <p:ph type="sldNum" sz="quarter" idx="12"/>
          </p:nvPr>
        </p:nvSpPr>
        <p:spPr/>
        <p:txBody>
          <a:bodyPr/>
          <a:lstStyle/>
          <a:p>
            <a:pPr>
              <a:defRPr/>
            </a:pPr>
            <a:fld id="{5BFD7206-FCCD-45C5-A1F7-FC8BABFDFDCB}" type="slidenum">
              <a:rPr lang="fr-FR" smtClean="0"/>
              <a:pPr>
                <a:defRPr/>
              </a:pPr>
              <a:t>3</a:t>
            </a:fld>
            <a:endParaRPr lang="fr-FR" dirty="0"/>
          </a:p>
        </p:txBody>
      </p:sp>
      <p:pic>
        <p:nvPicPr>
          <p:cNvPr id="5" name="Image 4"/>
          <p:cNvPicPr/>
          <p:nvPr/>
        </p:nvPicPr>
        <p:blipFill>
          <a:blip r:embed="rId2"/>
          <a:srcRect/>
          <a:stretch>
            <a:fillRect/>
          </a:stretch>
        </p:blipFill>
        <p:spPr bwMode="auto">
          <a:xfrm>
            <a:off x="2000232" y="2500306"/>
            <a:ext cx="4857750" cy="424815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2972</TotalTime>
  <Words>126</Words>
  <Application>Microsoft Office PowerPoint</Application>
  <PresentationFormat>On-screen Show (4:3)</PresentationFormat>
  <Paragraphs>17</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Débit</vt:lpstr>
      <vt:lpstr>Activité 1</vt:lpstr>
      <vt:lpstr>Activité 2</vt:lpstr>
      <vt:lpstr>Activité 3</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kadar</dc:creator>
  <cp:lastModifiedBy>Utilisateur Windows</cp:lastModifiedBy>
  <cp:revision>126</cp:revision>
  <dcterms:created xsi:type="dcterms:W3CDTF">2009-01-23T20:22:58Z</dcterms:created>
  <dcterms:modified xsi:type="dcterms:W3CDTF">2020-03-07T16:37:04Z</dcterms:modified>
</cp:coreProperties>
</file>