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"/>
    <p:restoredTop sz="94673"/>
  </p:normalViewPr>
  <p:slideViewPr>
    <p:cSldViewPr snapToGrid="0" snapToObjects="1">
      <p:cViewPr>
        <p:scale>
          <a:sx n="218" d="100"/>
          <a:sy n="218" d="100"/>
        </p:scale>
        <p:origin x="30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3B51-B088-8D42-938F-3C10D7B6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AF80-9CB8-F34B-A225-7F13B58C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7E93-58E3-854E-9538-4C382AE2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B7BFE-EB4B-2C4C-82E6-6C238D42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3ADF-9043-654A-BC41-EFB1B85F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079A-57FB-3748-8EA2-9B01031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87C5C-498A-4D43-B19E-E2C2F70E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216E-09D0-854A-AD86-44A526F4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DBA01-81CE-CE4E-8732-91EB881C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A292-8634-C346-89C3-476E1C83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3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E029B-AAD6-C640-BDB1-E2EE35A3E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F75DB-5D4A-5447-B7D9-D03D2045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3795-EBA4-2B42-904A-108E1FAF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375B-40D6-0E43-8390-7AE696BE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94A7-F5B6-CF49-A4FB-27A39DD6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7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5371-610F-BE4A-8F66-E650D4C2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3E27-7271-234B-B053-AF97E33F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4AA5-9DD4-6F41-803B-85C9DC40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A59E-9BF9-DE42-87F1-C81479A4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DFBC-2BEA-F946-992A-1ED4F058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3E37-5033-7547-B936-411D0315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CDF78-2D65-3440-985C-B8503F03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B5A3-4359-F840-8A6F-77B878F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F1B4-2F02-7A42-B6E3-D989E4C5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56E7-94A4-9C49-AC4B-715EF4A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C60F-5F1E-BB42-96D1-D13E83CD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2C9B-C1C7-494F-80E0-1FC83A0A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CF3D3-B8A7-C046-B6AE-2871641A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C50CE-0414-EA47-BF80-6D061295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E5C9-6931-1E4D-9DCC-E974D186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4F1D1-95D8-3942-AA36-29EA436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435-AF4E-F548-BFE9-C3E44FB2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3D14-21B5-3349-A365-F2650C4C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CD8AA-B2D6-CC42-86AF-F42F349CA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3090-993E-5F47-83E4-D94C8CED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EC619-506C-B649-98B3-F3ED42167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4225D-70C4-4C46-9935-CE42B03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76818-EF52-ED43-B937-CDE45F4B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F4AFD-ECCE-C649-AD3A-54CC238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06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9EF-AE36-E54F-ABB4-04C475AF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2AFBA-D91C-3740-9439-3B348434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3595-9B13-194D-95C8-072CBD94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07926-5955-2343-8847-F94416E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E37FF-3027-1844-AF42-21F8608D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9E6E4-139E-3042-B972-5497190D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4AC6-DFBF-AE42-8B40-DFCF36C3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9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C32E-18F6-E340-9938-E7028743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4808-3555-D64B-BF78-33B930ED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4DE3F-AAF7-2E47-9F6C-EB4D89366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95D-B3D5-0744-89F5-5E98494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2CAD7-D598-7B44-9E9C-DE81BC0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1CCE-F612-A343-B759-2EAA179C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3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29A9-4E59-7A4A-9A01-7A2D10F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3207C-FC32-A446-92BD-B3DA3C2C0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D1FB-00D1-B64D-BD4A-D2ADA718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F1349-B34A-354B-B5CA-208CEA3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C99E-904F-8143-AEA8-52BB040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77DC-9591-704C-BF95-513FC940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4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49D30-EE26-824C-A487-91A080E0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53EE-DF02-504C-8A63-3BC7D11B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CDB-33FA-C74D-B652-4A2DEBC07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2B3D-A1C5-AF4C-B483-6B4B52E57E57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7AA4-0C66-F840-A00C-5C0593509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807A-8F49-B64E-9202-F67D534E8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D72B-E892-2443-8241-59E2E143B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85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9DC132-DE4D-7E42-BBE7-7915FC6F3080}"/>
              </a:ext>
            </a:extLst>
          </p:cNvPr>
          <p:cNvCxnSpPr>
            <a:cxnSpLocks/>
          </p:cNvCxnSpPr>
          <p:nvPr/>
        </p:nvCxnSpPr>
        <p:spPr>
          <a:xfrm>
            <a:off x="11254457" y="3856540"/>
            <a:ext cx="0" cy="93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81DD1-E7EF-E142-84A2-AA7F5A730031}"/>
              </a:ext>
            </a:extLst>
          </p:cNvPr>
          <p:cNvCxnSpPr>
            <a:cxnSpLocks/>
          </p:cNvCxnSpPr>
          <p:nvPr/>
        </p:nvCxnSpPr>
        <p:spPr>
          <a:xfrm>
            <a:off x="3207737" y="3846897"/>
            <a:ext cx="0" cy="93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602832-425A-3346-996D-DCFE92AE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29AE9E-795C-CE45-BBB3-BF918418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106A1C-0EF6-3541-B9F1-2D2D51B2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BE2899-E828-3245-9007-98CB48B51AC4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F58BA3-038F-F74F-B872-A9DD8FA8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950929" y="3404366"/>
            <a:ext cx="457197" cy="4572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E213802-9C3D-144F-ADA4-75AE92F0D314}"/>
              </a:ext>
            </a:extLst>
          </p:cNvPr>
          <p:cNvSpPr/>
          <p:nvPr/>
        </p:nvSpPr>
        <p:spPr>
          <a:xfrm>
            <a:off x="6408123" y="3690076"/>
            <a:ext cx="18288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5E3266-424F-2042-BAB3-83F38952569B}"/>
              </a:ext>
            </a:extLst>
          </p:cNvPr>
          <p:cNvCxnSpPr>
            <a:cxnSpLocks/>
          </p:cNvCxnSpPr>
          <p:nvPr/>
        </p:nvCxnSpPr>
        <p:spPr>
          <a:xfrm>
            <a:off x="9882857" y="3856540"/>
            <a:ext cx="0" cy="57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753A73-6C87-0A46-9545-9451E329D0AE}"/>
              </a:ext>
            </a:extLst>
          </p:cNvPr>
          <p:cNvGrpSpPr/>
          <p:nvPr/>
        </p:nvGrpSpPr>
        <p:grpSpPr>
          <a:xfrm>
            <a:off x="8236897" y="3188750"/>
            <a:ext cx="274320" cy="553396"/>
            <a:chOff x="7678290" y="3098825"/>
            <a:chExt cx="274320" cy="5533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2D6442-E184-5B4D-B03B-90B9017BDE56}"/>
                </a:ext>
              </a:extLst>
            </p:cNvPr>
            <p:cNvSpPr/>
            <p:nvPr/>
          </p:nvSpPr>
          <p:spPr>
            <a:xfrm>
              <a:off x="7678290" y="3569990"/>
              <a:ext cx="274320" cy="82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Snip Same Side Corner Rectangle 31">
              <a:extLst>
                <a:ext uri="{FF2B5EF4-FFF2-40B4-BE49-F238E27FC236}">
                  <a16:creationId xmlns:a16="http://schemas.microsoft.com/office/drawing/2014/main" id="{FB4D8B82-D6BD-074A-8619-5EBB78B680B1}"/>
                </a:ext>
              </a:extLst>
            </p:cNvPr>
            <p:cNvSpPr/>
            <p:nvPr/>
          </p:nvSpPr>
          <p:spPr>
            <a:xfrm>
              <a:off x="7724010" y="3098825"/>
              <a:ext cx="182880" cy="524435"/>
            </a:xfrm>
            <a:prstGeom prst="snip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B4932A43-9D56-EB49-A8C5-69A723D3B154}"/>
                </a:ext>
              </a:extLst>
            </p:cNvPr>
            <p:cNvSpPr/>
            <p:nvPr/>
          </p:nvSpPr>
          <p:spPr>
            <a:xfrm rot="11682127">
              <a:off x="7703729" y="3359365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Moon 34">
              <a:extLst>
                <a:ext uri="{FF2B5EF4-FFF2-40B4-BE49-F238E27FC236}">
                  <a16:creationId xmlns:a16="http://schemas.microsoft.com/office/drawing/2014/main" id="{37F1C892-AA32-EF4F-92C8-5957844F5687}"/>
                </a:ext>
              </a:extLst>
            </p:cNvPr>
            <p:cNvSpPr/>
            <p:nvPr/>
          </p:nvSpPr>
          <p:spPr>
            <a:xfrm rot="9917873" flipH="1">
              <a:off x="7838878" y="3358258"/>
              <a:ext cx="82755" cy="229628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A4BBA1B-6F62-6647-A68A-998406CCD090}"/>
              </a:ext>
            </a:extLst>
          </p:cNvPr>
          <p:cNvSpPr/>
          <p:nvPr/>
        </p:nvSpPr>
        <p:spPr>
          <a:xfrm>
            <a:off x="8508025" y="3693518"/>
            <a:ext cx="32004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20955AF-3999-8A44-94AD-1B5412D963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82"/>
          <a:stretch/>
        </p:blipFill>
        <p:spPr>
          <a:xfrm>
            <a:off x="8623813" y="2837931"/>
            <a:ext cx="1028640" cy="8505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BE582D-06CB-8C4C-B4C3-8A97E813D7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3945"/>
          <a:stretch/>
        </p:blipFill>
        <p:spPr>
          <a:xfrm>
            <a:off x="10018810" y="2856851"/>
            <a:ext cx="1073068" cy="8265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328D2D-26C4-C24F-AA78-5D3A10AC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1706810" y="3431315"/>
            <a:ext cx="457197" cy="4572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1A218E-7CCF-CF4E-9CEF-F60F7E4CED29}"/>
              </a:ext>
            </a:extLst>
          </p:cNvPr>
          <p:cNvCxnSpPr>
            <a:cxnSpLocks/>
          </p:cNvCxnSpPr>
          <p:nvPr/>
        </p:nvCxnSpPr>
        <p:spPr>
          <a:xfrm>
            <a:off x="2750537" y="3846897"/>
            <a:ext cx="0" cy="93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1D080B-036D-C646-A453-1B6799C2D830}"/>
              </a:ext>
            </a:extLst>
          </p:cNvPr>
          <p:cNvCxnSpPr>
            <a:cxnSpLocks/>
          </p:cNvCxnSpPr>
          <p:nvPr/>
        </p:nvCxnSpPr>
        <p:spPr>
          <a:xfrm>
            <a:off x="4579337" y="3846897"/>
            <a:ext cx="0" cy="93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BE708-0A3A-3745-AF6F-6D887F96932E}"/>
              </a:ext>
            </a:extLst>
          </p:cNvPr>
          <p:cNvCxnSpPr>
            <a:cxnSpLocks/>
          </p:cNvCxnSpPr>
          <p:nvPr/>
        </p:nvCxnSpPr>
        <p:spPr>
          <a:xfrm>
            <a:off x="5950937" y="3856540"/>
            <a:ext cx="0" cy="93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42EF2E-6953-884B-9171-2EC31A46D964}"/>
              </a:ext>
            </a:extLst>
          </p:cNvPr>
          <p:cNvCxnSpPr>
            <a:cxnSpLocks/>
          </p:cNvCxnSpPr>
          <p:nvPr/>
        </p:nvCxnSpPr>
        <p:spPr>
          <a:xfrm>
            <a:off x="6408137" y="3856540"/>
            <a:ext cx="0" cy="93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5CFD0-327B-0C45-9447-F0969ACB43B3}"/>
              </a:ext>
            </a:extLst>
          </p:cNvPr>
          <p:cNvCxnSpPr>
            <a:cxnSpLocks/>
          </p:cNvCxnSpPr>
          <p:nvPr/>
        </p:nvCxnSpPr>
        <p:spPr>
          <a:xfrm>
            <a:off x="8236937" y="3856540"/>
            <a:ext cx="0" cy="93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670A6A-1BE9-A445-ABA0-A55BA9C6E933}"/>
              </a:ext>
            </a:extLst>
          </p:cNvPr>
          <p:cNvCxnSpPr>
            <a:cxnSpLocks/>
          </p:cNvCxnSpPr>
          <p:nvPr/>
        </p:nvCxnSpPr>
        <p:spPr>
          <a:xfrm>
            <a:off x="8511257" y="3856540"/>
            <a:ext cx="0" cy="93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EEFF89-BDE5-FF41-AFC5-4749E853E6FA}"/>
              </a:ext>
            </a:extLst>
          </p:cNvPr>
          <p:cNvCxnSpPr>
            <a:cxnSpLocks/>
          </p:cNvCxnSpPr>
          <p:nvPr/>
        </p:nvCxnSpPr>
        <p:spPr>
          <a:xfrm>
            <a:off x="11711657" y="3856540"/>
            <a:ext cx="0" cy="93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5CD204-21C8-1445-9F44-E4E4CADCC8E4}"/>
              </a:ext>
            </a:extLst>
          </p:cNvPr>
          <p:cNvCxnSpPr>
            <a:cxnSpLocks/>
          </p:cNvCxnSpPr>
          <p:nvPr/>
        </p:nvCxnSpPr>
        <p:spPr>
          <a:xfrm>
            <a:off x="12168857" y="3856540"/>
            <a:ext cx="0" cy="93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6E415157-6085-F345-A93A-3C9E8500F3C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391"/>
          <a:stretch/>
        </p:blipFill>
        <p:spPr>
          <a:xfrm>
            <a:off x="6372675" y="2152973"/>
            <a:ext cx="1860703" cy="15371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654464C-D026-7640-8B72-7EE613576039}"/>
              </a:ext>
            </a:extLst>
          </p:cNvPr>
          <p:cNvSpPr txBox="1"/>
          <p:nvPr/>
        </p:nvSpPr>
        <p:spPr>
          <a:xfrm>
            <a:off x="3499195" y="3867477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6428C-F8D4-3543-BE87-D8EDDCE207E0}"/>
              </a:ext>
            </a:extLst>
          </p:cNvPr>
          <p:cNvSpPr txBox="1"/>
          <p:nvPr/>
        </p:nvSpPr>
        <p:spPr>
          <a:xfrm>
            <a:off x="4870794" y="3867476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84E61B-8EA6-B94F-A4CB-812D5D63A6BF}"/>
              </a:ext>
            </a:extLst>
          </p:cNvPr>
          <p:cNvSpPr txBox="1"/>
          <p:nvPr/>
        </p:nvSpPr>
        <p:spPr>
          <a:xfrm>
            <a:off x="10174318" y="3863312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D3A991-FCBE-7748-A7FF-4826AC38EDF4}"/>
              </a:ext>
            </a:extLst>
          </p:cNvPr>
          <p:cNvSpPr txBox="1"/>
          <p:nvPr/>
        </p:nvSpPr>
        <p:spPr>
          <a:xfrm>
            <a:off x="8802719" y="3863312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23C6F6-4033-0B42-8D68-0BCBDA7C0B59}"/>
              </a:ext>
            </a:extLst>
          </p:cNvPr>
          <p:cNvSpPr txBox="1"/>
          <p:nvPr/>
        </p:nvSpPr>
        <p:spPr>
          <a:xfrm>
            <a:off x="6361825" y="3863312"/>
            <a:ext cx="1922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reserved </a:t>
            </a:r>
          </a:p>
          <a:p>
            <a:pPr algn="ctr"/>
            <a:r>
              <a:rPr lang="en-GB" dirty="0"/>
              <a:t>lane</a:t>
            </a:r>
          </a:p>
          <a:p>
            <a:pPr algn="ctr"/>
            <a:r>
              <a:rPr lang="en-GB" dirty="0"/>
              <a:t>(also a traffic lane)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3AB0F407-6621-F840-8A9A-113C1205501C}"/>
              </a:ext>
            </a:extLst>
          </p:cNvPr>
          <p:cNvSpPr/>
          <p:nvPr/>
        </p:nvSpPr>
        <p:spPr>
          <a:xfrm rot="5400000">
            <a:off x="4385097" y="3625133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C9409717-4C6C-1B4A-BFC3-5724CD6D4CC1}"/>
              </a:ext>
            </a:extLst>
          </p:cNvPr>
          <p:cNvSpPr/>
          <p:nvPr/>
        </p:nvSpPr>
        <p:spPr>
          <a:xfrm rot="5400000">
            <a:off x="9918100" y="3677010"/>
            <a:ext cx="386317" cy="3194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ED5B64-D69E-B049-ACFF-B246A3D96673}"/>
              </a:ext>
            </a:extLst>
          </p:cNvPr>
          <p:cNvSpPr txBox="1"/>
          <p:nvPr/>
        </p:nvSpPr>
        <p:spPr>
          <a:xfrm>
            <a:off x="7376810" y="6167806"/>
            <a:ext cx="104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roadway </a:t>
            </a:r>
            <a:br>
              <a:rPr lang="en-GB" dirty="0"/>
            </a:br>
            <a:r>
              <a:rPr lang="en-GB" dirty="0"/>
              <a:t>(jointly)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9C672FEF-7C67-EA48-A1B8-F22E35E11307}"/>
              </a:ext>
            </a:extLst>
          </p:cNvPr>
          <p:cNvSpPr/>
          <p:nvPr/>
        </p:nvSpPr>
        <p:spPr>
          <a:xfrm rot="5400000">
            <a:off x="7129960" y="4082334"/>
            <a:ext cx="386317" cy="1828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F5A045-E586-C44F-9667-E3725BFA64FE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322E26-2BFA-B54B-89DB-86DE2CF45BB0}"/>
              </a:ext>
            </a:extLst>
          </p:cNvPr>
          <p:cNvSpPr txBox="1"/>
          <p:nvPr/>
        </p:nvSpPr>
        <p:spPr>
          <a:xfrm rot="16200000">
            <a:off x="10733442" y="4353508"/>
            <a:ext cx="14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 shoulder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3CC7C696-2343-0C4C-BBF5-FE1A47929A0D}"/>
              </a:ext>
            </a:extLst>
          </p:cNvPr>
          <p:cNvSpPr/>
          <p:nvPr/>
        </p:nvSpPr>
        <p:spPr>
          <a:xfrm rot="16200000">
            <a:off x="5958947" y="-5500973"/>
            <a:ext cx="386317" cy="12023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21F50-668A-9040-89D4-FC3B78F7AD1F}"/>
              </a:ext>
            </a:extLst>
          </p:cNvPr>
          <p:cNvSpPr txBox="1"/>
          <p:nvPr/>
        </p:nvSpPr>
        <p:spPr>
          <a:xfrm>
            <a:off x="5236094" y="12728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 reservation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B57466-C992-084A-8E7F-D621EBB08012}"/>
              </a:ext>
            </a:extLst>
          </p:cNvPr>
          <p:cNvSpPr txBox="1"/>
          <p:nvPr/>
        </p:nvSpPr>
        <p:spPr>
          <a:xfrm>
            <a:off x="7251997" y="571812"/>
            <a:ext cx="219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driving space (jointly)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D1B27E3B-51C0-5949-8149-85E70EBE2118}"/>
              </a:ext>
            </a:extLst>
          </p:cNvPr>
          <p:cNvCxnSpPr>
            <a:cxnSpLocks/>
            <a:stCxn id="151" idx="0"/>
            <a:endCxn id="74" idx="2"/>
          </p:cNvCxnSpPr>
          <p:nvPr/>
        </p:nvCxnSpPr>
        <p:spPr>
          <a:xfrm rot="5400000" flipH="1" flipV="1">
            <a:off x="5913837" y="-395520"/>
            <a:ext cx="1101412" cy="37747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9AB52D-6E99-5E4D-B1DB-74041D944041}"/>
              </a:ext>
            </a:extLst>
          </p:cNvPr>
          <p:cNvCxnSpPr>
            <a:cxnSpLocks/>
            <a:stCxn id="152" idx="0"/>
            <a:endCxn id="74" idx="2"/>
          </p:cNvCxnSpPr>
          <p:nvPr/>
        </p:nvCxnSpPr>
        <p:spPr>
          <a:xfrm rot="16200000" flipV="1">
            <a:off x="8678869" y="614189"/>
            <a:ext cx="1107004" cy="17609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71623BCC-84F8-1A44-9ED7-F2F16D8698E6}"/>
              </a:ext>
            </a:extLst>
          </p:cNvPr>
          <p:cNvCxnSpPr>
            <a:cxnSpLocks/>
            <a:stCxn id="153" idx="0"/>
            <a:endCxn id="74" idx="2"/>
          </p:cNvCxnSpPr>
          <p:nvPr/>
        </p:nvCxnSpPr>
        <p:spPr>
          <a:xfrm rot="5400000" flipH="1" flipV="1">
            <a:off x="7281320" y="977554"/>
            <a:ext cx="1107004" cy="103418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F542743-37F4-AC4B-87DD-10A4C1FC63C1}"/>
              </a:ext>
            </a:extLst>
          </p:cNvPr>
          <p:cNvSpPr txBox="1"/>
          <p:nvPr/>
        </p:nvSpPr>
        <p:spPr>
          <a:xfrm>
            <a:off x="3924629" y="5100700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carriageway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D304B3-2879-8244-90AB-CE3497CA72FE}"/>
              </a:ext>
            </a:extLst>
          </p:cNvPr>
          <p:cNvSpPr txBox="1"/>
          <p:nvPr/>
        </p:nvSpPr>
        <p:spPr>
          <a:xfrm rot="16200000">
            <a:off x="5204975" y="4520077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central reservation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D8BEB9-F7A0-8241-986B-207F8695EDA0}"/>
              </a:ext>
            </a:extLst>
          </p:cNvPr>
          <p:cNvSpPr txBox="1"/>
          <p:nvPr/>
        </p:nvSpPr>
        <p:spPr>
          <a:xfrm rot="16200000">
            <a:off x="7629822" y="4316875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Jersey barrier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CA77DD-577B-2E43-9F50-802D5032ACA6}"/>
              </a:ext>
            </a:extLst>
          </p:cNvPr>
          <p:cNvSpPr txBox="1"/>
          <p:nvPr/>
        </p:nvSpPr>
        <p:spPr>
          <a:xfrm rot="16200000">
            <a:off x="11437772" y="4353506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079028-F39A-E54B-87EC-D4A0E83DAF21}"/>
              </a:ext>
            </a:extLst>
          </p:cNvPr>
          <p:cNvSpPr txBox="1"/>
          <p:nvPr/>
        </p:nvSpPr>
        <p:spPr>
          <a:xfrm>
            <a:off x="1180288" y="1588190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38B01808-83B0-E34C-A421-54FD16E35D5C}"/>
              </a:ext>
            </a:extLst>
          </p:cNvPr>
          <p:cNvSpPr/>
          <p:nvPr/>
        </p:nvSpPr>
        <p:spPr>
          <a:xfrm rot="5400000">
            <a:off x="2131050" y="4588854"/>
            <a:ext cx="386317" cy="17327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79363-5C12-E44B-A842-0B24A0AC7519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35639DF-6A0D-8040-9E1A-173F4587F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444404" y="3416341"/>
            <a:ext cx="457197" cy="4572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4ECBE28-3A81-C342-A579-AA3077EA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867813" y="3417003"/>
            <a:ext cx="457197" cy="457200"/>
          </a:xfrm>
          <a:prstGeom prst="rect">
            <a:avLst/>
          </a:prstGeom>
        </p:spPr>
      </p:pic>
      <p:sp>
        <p:nvSpPr>
          <p:cNvPr id="92" name="Right Brace 91">
            <a:extLst>
              <a:ext uri="{FF2B5EF4-FFF2-40B4-BE49-F238E27FC236}">
                <a16:creationId xmlns:a16="http://schemas.microsoft.com/office/drawing/2014/main" id="{13C822BD-BE56-C448-B466-BCD917D242C4}"/>
              </a:ext>
            </a:extLst>
          </p:cNvPr>
          <p:cNvSpPr/>
          <p:nvPr/>
        </p:nvSpPr>
        <p:spPr>
          <a:xfrm rot="16200000">
            <a:off x="1481508" y="516739"/>
            <a:ext cx="386317" cy="30689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732718-EEA7-624B-8837-CA9234EFC5D6}"/>
              </a:ext>
            </a:extLst>
          </p:cNvPr>
          <p:cNvSpPr txBox="1"/>
          <p:nvPr/>
        </p:nvSpPr>
        <p:spPr>
          <a:xfrm>
            <a:off x="1970790" y="5579883"/>
            <a:ext cx="7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verge</a:t>
            </a:r>
          </a:p>
        </p:txBody>
      </p:sp>
      <p:sp>
        <p:nvSpPr>
          <p:cNvPr id="94" name="Line Callout 1 (Accent Bar) 93">
            <a:extLst>
              <a:ext uri="{FF2B5EF4-FFF2-40B4-BE49-F238E27FC236}">
                <a16:creationId xmlns:a16="http://schemas.microsoft.com/office/drawing/2014/main" id="{A8A783FF-1A6E-C747-8DC2-ECC475C354D6}"/>
              </a:ext>
            </a:extLst>
          </p:cNvPr>
          <p:cNvSpPr/>
          <p:nvPr/>
        </p:nvSpPr>
        <p:spPr>
          <a:xfrm>
            <a:off x="11638619" y="3341801"/>
            <a:ext cx="714375" cy="183805"/>
          </a:xfrm>
          <a:prstGeom prst="accentCallout1">
            <a:avLst>
              <a:gd name="adj1" fmla="val 60745"/>
              <a:gd name="adj2" fmla="val -2514"/>
              <a:gd name="adj3" fmla="val 188818"/>
              <a:gd name="adj4" fmla="val -27470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paved</a:t>
            </a:r>
          </a:p>
        </p:txBody>
      </p:sp>
      <p:sp>
        <p:nvSpPr>
          <p:cNvPr id="95" name="Line Callout 1 (Accent Bar) 94">
            <a:extLst>
              <a:ext uri="{FF2B5EF4-FFF2-40B4-BE49-F238E27FC236}">
                <a16:creationId xmlns:a16="http://schemas.microsoft.com/office/drawing/2014/main" id="{27ECC754-265A-F346-AC98-C1E030584FF6}"/>
              </a:ext>
            </a:extLst>
          </p:cNvPr>
          <p:cNvSpPr/>
          <p:nvPr/>
        </p:nvSpPr>
        <p:spPr>
          <a:xfrm>
            <a:off x="2366566" y="3379192"/>
            <a:ext cx="629547" cy="183805"/>
          </a:xfrm>
          <a:prstGeom prst="accentCallout1">
            <a:avLst>
              <a:gd name="adj1" fmla="val 33490"/>
              <a:gd name="adj2" fmla="val 91727"/>
              <a:gd name="adj3" fmla="val 165703"/>
              <a:gd name="adj4" fmla="val 116410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unpaved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C2D6FEC-694C-CD46-BA61-02FF360BC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18870957">
            <a:off x="1051560" y="3566160"/>
            <a:ext cx="457197" cy="4572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19200CD-21A5-E343-AE73-03EBB3C68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747573" y="3695019"/>
            <a:ext cx="457197" cy="4572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08E7346-0B9C-ED49-AB22-788436173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2729043" flipH="1">
            <a:off x="413880" y="3561577"/>
            <a:ext cx="457197" cy="4572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8058686-8465-6446-A634-30B0E32FC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 rot="2729043" flipH="1">
            <a:off x="106169" y="3241068"/>
            <a:ext cx="457197" cy="4572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DE2C9EB-B824-6A4F-A062-6F1F7B4E551B}"/>
              </a:ext>
            </a:extLst>
          </p:cNvPr>
          <p:cNvCxnSpPr>
            <a:cxnSpLocks/>
          </p:cNvCxnSpPr>
          <p:nvPr/>
        </p:nvCxnSpPr>
        <p:spPr>
          <a:xfrm>
            <a:off x="1451010" y="3846897"/>
            <a:ext cx="0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A3E26F02-1548-0449-BFAF-D64230EFC270}"/>
              </a:ext>
            </a:extLst>
          </p:cNvPr>
          <p:cNvCxnSpPr>
            <a:cxnSpLocks/>
            <a:stCxn id="67" idx="0"/>
            <a:endCxn id="82" idx="2"/>
          </p:cNvCxnSpPr>
          <p:nvPr/>
        </p:nvCxnSpPr>
        <p:spPr>
          <a:xfrm rot="16200000" flipV="1">
            <a:off x="5889494" y="4159834"/>
            <a:ext cx="697774" cy="33181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FE1250A2-A190-5C4C-9C0E-BA024B377D72}"/>
              </a:ext>
            </a:extLst>
          </p:cNvPr>
          <p:cNvCxnSpPr>
            <a:cxnSpLocks/>
            <a:stCxn id="206" idx="2"/>
            <a:endCxn id="67" idx="0"/>
          </p:cNvCxnSpPr>
          <p:nvPr/>
        </p:nvCxnSpPr>
        <p:spPr>
          <a:xfrm rot="5400000">
            <a:off x="8685060" y="4963152"/>
            <a:ext cx="417061" cy="19922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83BCDE75-C617-7B40-89D8-2C8BC40F0A8B}"/>
              </a:ext>
            </a:extLst>
          </p:cNvPr>
          <p:cNvCxnSpPr>
            <a:cxnSpLocks/>
            <a:stCxn id="207" idx="2"/>
            <a:endCxn id="67" idx="0"/>
          </p:cNvCxnSpPr>
          <p:nvPr/>
        </p:nvCxnSpPr>
        <p:spPr>
          <a:xfrm rot="16200000" flipH="1">
            <a:off x="7262742" y="5533082"/>
            <a:ext cx="697774" cy="57167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D584720-95C4-3B46-B4B5-BDDFD7C36FA1}"/>
              </a:ext>
            </a:extLst>
          </p:cNvPr>
          <p:cNvSpPr/>
          <p:nvPr/>
        </p:nvSpPr>
        <p:spPr>
          <a:xfrm>
            <a:off x="3234524" y="2042556"/>
            <a:ext cx="2685298" cy="164002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2692FBC-2EDD-F24A-8A63-7D26092C476D}"/>
              </a:ext>
            </a:extLst>
          </p:cNvPr>
          <p:cNvSpPr/>
          <p:nvPr/>
        </p:nvSpPr>
        <p:spPr>
          <a:xfrm>
            <a:off x="8523696" y="2048148"/>
            <a:ext cx="3178263" cy="164002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47F7FA7-ADD4-9347-A77E-F921301192A0}"/>
              </a:ext>
            </a:extLst>
          </p:cNvPr>
          <p:cNvSpPr/>
          <p:nvPr/>
        </p:nvSpPr>
        <p:spPr>
          <a:xfrm>
            <a:off x="6405759" y="2048148"/>
            <a:ext cx="1823941" cy="164002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6EA2EB0-7BFC-1549-8C32-660CEA643711}"/>
              </a:ext>
            </a:extLst>
          </p:cNvPr>
          <p:cNvSpPr txBox="1"/>
          <p:nvPr/>
        </p:nvSpPr>
        <p:spPr>
          <a:xfrm>
            <a:off x="9235046" y="5381413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carriageway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2267DD-3DD0-7441-9F3D-2479EA3C6961}"/>
              </a:ext>
            </a:extLst>
          </p:cNvPr>
          <p:cNvSpPr txBox="1"/>
          <p:nvPr/>
        </p:nvSpPr>
        <p:spPr>
          <a:xfrm>
            <a:off x="6671126" y="5100700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carriageway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80A4087-194E-1249-96CF-81331FA6452B}"/>
              </a:ext>
            </a:extLst>
          </p:cNvPr>
          <p:cNvCxnSpPr/>
          <p:nvPr/>
        </p:nvCxnSpPr>
        <p:spPr>
          <a:xfrm>
            <a:off x="8508025" y="4685323"/>
            <a:ext cx="27464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27D87989-E7EE-E34D-A368-EBC1AEAD3D4C}"/>
              </a:ext>
            </a:extLst>
          </p:cNvPr>
          <p:cNvSpPr txBox="1"/>
          <p:nvPr/>
        </p:nvSpPr>
        <p:spPr>
          <a:xfrm>
            <a:off x="9259603" y="438906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usable width</a:t>
            </a:r>
          </a:p>
        </p:txBody>
      </p:sp>
    </p:spTree>
    <p:extLst>
      <p:ext uri="{BB962C8B-B14F-4D97-AF65-F5344CB8AC3E}">
        <p14:creationId xmlns:p14="http://schemas.microsoft.com/office/powerpoint/2010/main" val="31063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9DC132-DE4D-7E42-BBE7-7915FC6F3080}"/>
              </a:ext>
            </a:extLst>
          </p:cNvPr>
          <p:cNvCxnSpPr>
            <a:cxnSpLocks/>
          </p:cNvCxnSpPr>
          <p:nvPr/>
        </p:nvCxnSpPr>
        <p:spPr>
          <a:xfrm>
            <a:off x="6114668" y="3892638"/>
            <a:ext cx="0" cy="81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81DD1-E7EF-E142-84A2-AA7F5A730031}"/>
              </a:ext>
            </a:extLst>
          </p:cNvPr>
          <p:cNvCxnSpPr>
            <a:cxnSpLocks/>
          </p:cNvCxnSpPr>
          <p:nvPr/>
        </p:nvCxnSpPr>
        <p:spPr>
          <a:xfrm>
            <a:off x="3368055" y="3856540"/>
            <a:ext cx="0" cy="85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602832-425A-3346-996D-DCFE92AE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453653" y="3419820"/>
            <a:ext cx="457197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8F3BBE-6C7B-074C-8A8C-EE2F1993D605}"/>
              </a:ext>
            </a:extLst>
          </p:cNvPr>
          <p:cNvSpPr/>
          <p:nvPr/>
        </p:nvSpPr>
        <p:spPr>
          <a:xfrm>
            <a:off x="636120" y="3683358"/>
            <a:ext cx="4572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29AE9E-795C-CE45-BBB3-BF918418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47" y="2821293"/>
            <a:ext cx="1089216" cy="8927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B3378F-797A-F040-9958-A681DEF9B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0" y="2777217"/>
            <a:ext cx="583328" cy="90614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1BE2899-E828-3245-9007-98CB48B51AC4}"/>
              </a:ext>
            </a:extLst>
          </p:cNvPr>
          <p:cNvSpPr/>
          <p:nvPr/>
        </p:nvSpPr>
        <p:spPr>
          <a:xfrm>
            <a:off x="3364476" y="3683358"/>
            <a:ext cx="3159261" cy="457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F58BA3-038F-F74F-B872-A9DD8FA8E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535789" y="3404366"/>
            <a:ext cx="457197" cy="457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BBE582D-06CB-8C4C-B4C3-8A97E813D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3945"/>
          <a:stretch/>
        </p:blipFill>
        <p:spPr>
          <a:xfrm>
            <a:off x="4830112" y="2847600"/>
            <a:ext cx="1073068" cy="8265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D62E68-8810-A04E-BA5E-A74CFB87309C}"/>
              </a:ext>
            </a:extLst>
          </p:cNvPr>
          <p:cNvCxnSpPr>
            <a:cxnSpLocks/>
          </p:cNvCxnSpPr>
          <p:nvPr/>
        </p:nvCxnSpPr>
        <p:spPr>
          <a:xfrm>
            <a:off x="652330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AE1230-9F9B-2546-BB25-D73992E44449}"/>
              </a:ext>
            </a:extLst>
          </p:cNvPr>
          <p:cNvCxnSpPr>
            <a:cxnSpLocks/>
          </p:cNvCxnSpPr>
          <p:nvPr/>
        </p:nvCxnSpPr>
        <p:spPr>
          <a:xfrm>
            <a:off x="2453655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1A218E-7CCF-CF4E-9CEF-F60F7E4CED29}"/>
              </a:ext>
            </a:extLst>
          </p:cNvPr>
          <p:cNvCxnSpPr>
            <a:cxnSpLocks/>
          </p:cNvCxnSpPr>
          <p:nvPr/>
        </p:nvCxnSpPr>
        <p:spPr>
          <a:xfrm>
            <a:off x="2910855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1D080B-036D-C646-A453-1B6799C2D830}"/>
              </a:ext>
            </a:extLst>
          </p:cNvPr>
          <p:cNvCxnSpPr>
            <a:cxnSpLocks/>
          </p:cNvCxnSpPr>
          <p:nvPr/>
        </p:nvCxnSpPr>
        <p:spPr>
          <a:xfrm>
            <a:off x="4739655" y="3856540"/>
            <a:ext cx="0" cy="85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BE708-0A3A-3745-AF6F-6D887F96932E}"/>
              </a:ext>
            </a:extLst>
          </p:cNvPr>
          <p:cNvCxnSpPr>
            <a:cxnSpLocks/>
          </p:cNvCxnSpPr>
          <p:nvPr/>
        </p:nvCxnSpPr>
        <p:spPr>
          <a:xfrm>
            <a:off x="6535797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42EF2E-6953-884B-9171-2EC31A46D964}"/>
              </a:ext>
            </a:extLst>
          </p:cNvPr>
          <p:cNvCxnSpPr>
            <a:cxnSpLocks/>
          </p:cNvCxnSpPr>
          <p:nvPr/>
        </p:nvCxnSpPr>
        <p:spPr>
          <a:xfrm>
            <a:off x="6992997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5CD204-21C8-1445-9F44-E4E4CADCC8E4}"/>
              </a:ext>
            </a:extLst>
          </p:cNvPr>
          <p:cNvCxnSpPr/>
          <p:nvPr/>
        </p:nvCxnSpPr>
        <p:spPr>
          <a:xfrm>
            <a:off x="12329175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DBA345-4538-0444-A5E7-4EE3F27B942C}"/>
              </a:ext>
            </a:extLst>
          </p:cNvPr>
          <p:cNvCxnSpPr>
            <a:cxnSpLocks/>
          </p:cNvCxnSpPr>
          <p:nvPr/>
        </p:nvCxnSpPr>
        <p:spPr>
          <a:xfrm>
            <a:off x="176412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654464C-D026-7640-8B72-7EE613576039}"/>
              </a:ext>
            </a:extLst>
          </p:cNvPr>
          <p:cNvSpPr txBox="1"/>
          <p:nvPr/>
        </p:nvSpPr>
        <p:spPr>
          <a:xfrm>
            <a:off x="3659513" y="4064794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76428C-F8D4-3543-BE87-D8EDDCE207E0}"/>
              </a:ext>
            </a:extLst>
          </p:cNvPr>
          <p:cNvSpPr txBox="1"/>
          <p:nvPr/>
        </p:nvSpPr>
        <p:spPr>
          <a:xfrm>
            <a:off x="5031112" y="4064793"/>
            <a:ext cx="788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traffic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3AB0F407-6621-F840-8A9A-113C1205501C}"/>
              </a:ext>
            </a:extLst>
          </p:cNvPr>
          <p:cNvSpPr/>
          <p:nvPr/>
        </p:nvSpPr>
        <p:spPr>
          <a:xfrm rot="5400000">
            <a:off x="4546493" y="3550972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29DC05-BB67-AD43-9DC1-1C7C92D2B004}"/>
              </a:ext>
            </a:extLst>
          </p:cNvPr>
          <p:cNvSpPr txBox="1"/>
          <p:nvPr/>
        </p:nvSpPr>
        <p:spPr>
          <a:xfrm>
            <a:off x="4036480" y="504649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usable width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F5A045-E586-C44F-9667-E3725BFA64FE}"/>
              </a:ext>
            </a:extLst>
          </p:cNvPr>
          <p:cNvSpPr txBox="1"/>
          <p:nvPr/>
        </p:nvSpPr>
        <p:spPr>
          <a:xfrm rot="16200000">
            <a:off x="2425940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322E26-2BFA-B54B-89DB-86DE2CF45BB0}"/>
              </a:ext>
            </a:extLst>
          </p:cNvPr>
          <p:cNvSpPr txBox="1"/>
          <p:nvPr/>
        </p:nvSpPr>
        <p:spPr>
          <a:xfrm rot="16200000">
            <a:off x="5789124" y="4389606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cycle lane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3CC7C696-2343-0C4C-BBF5-FE1A47929A0D}"/>
              </a:ext>
            </a:extLst>
          </p:cNvPr>
          <p:cNvSpPr/>
          <p:nvPr/>
        </p:nvSpPr>
        <p:spPr>
          <a:xfrm rot="16200000">
            <a:off x="3391541" y="-2897361"/>
            <a:ext cx="386317" cy="6816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921F50-668A-9040-89D4-FC3B78F7AD1F}"/>
              </a:ext>
            </a:extLst>
          </p:cNvPr>
          <p:cNvSpPr txBox="1"/>
          <p:nvPr/>
        </p:nvSpPr>
        <p:spPr>
          <a:xfrm>
            <a:off x="2739598" y="15146"/>
            <a:ext cx="17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 reservation</a:t>
            </a:r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4E652780-A025-6B42-AB0E-4807F83C0A68}"/>
              </a:ext>
            </a:extLst>
          </p:cNvPr>
          <p:cNvSpPr/>
          <p:nvPr/>
        </p:nvSpPr>
        <p:spPr>
          <a:xfrm rot="16200000">
            <a:off x="4750949" y="464077"/>
            <a:ext cx="386317" cy="315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542743-37F4-AC4B-87DD-10A4C1FC63C1}"/>
              </a:ext>
            </a:extLst>
          </p:cNvPr>
          <p:cNvSpPr txBox="1"/>
          <p:nvPr/>
        </p:nvSpPr>
        <p:spPr>
          <a:xfrm>
            <a:off x="3999133" y="1518238"/>
            <a:ext cx="190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single carriageway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CA77DD-577B-2E43-9F50-802D5032ACA6}"/>
              </a:ext>
            </a:extLst>
          </p:cNvPr>
          <p:cNvSpPr txBox="1"/>
          <p:nvPr/>
        </p:nvSpPr>
        <p:spPr>
          <a:xfrm rot="16200000">
            <a:off x="6249449" y="4317183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079028-F39A-E54B-87EC-D4A0E83DAF21}"/>
              </a:ext>
            </a:extLst>
          </p:cNvPr>
          <p:cNvSpPr txBox="1"/>
          <p:nvPr/>
        </p:nvSpPr>
        <p:spPr>
          <a:xfrm>
            <a:off x="1272805" y="1525084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38B01808-83B0-E34C-A421-54FD16E35D5C}"/>
              </a:ext>
            </a:extLst>
          </p:cNvPr>
          <p:cNvSpPr/>
          <p:nvPr/>
        </p:nvSpPr>
        <p:spPr>
          <a:xfrm rot="16200000" flipV="1">
            <a:off x="1577284" y="449675"/>
            <a:ext cx="386317" cy="31880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A96F63-FF74-9D40-B107-33A883D1034B}"/>
              </a:ext>
            </a:extLst>
          </p:cNvPr>
          <p:cNvSpPr txBox="1"/>
          <p:nvPr/>
        </p:nvSpPr>
        <p:spPr>
          <a:xfrm rot="16200000">
            <a:off x="-90912" y="4572589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 / sidewalk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1D959D-47DC-E747-BF4D-DE9A9F42D5C8}"/>
              </a:ext>
            </a:extLst>
          </p:cNvPr>
          <p:cNvSpPr txBox="1"/>
          <p:nvPr/>
        </p:nvSpPr>
        <p:spPr>
          <a:xfrm>
            <a:off x="2549527" y="5379047"/>
            <a:ext cx="70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verge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E79363-5C12-E44B-A842-0B24A0AC7519}"/>
              </a:ext>
            </a:extLst>
          </p:cNvPr>
          <p:cNvSpPr/>
          <p:nvPr/>
        </p:nvSpPr>
        <p:spPr>
          <a:xfrm>
            <a:off x="2898821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35639DF-6A0D-8040-9E1A-173F4587F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76412" y="3421994"/>
            <a:ext cx="457197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0F80C20-6985-B245-921B-C3D1F8C1518C}"/>
              </a:ext>
            </a:extLst>
          </p:cNvPr>
          <p:cNvSpPr/>
          <p:nvPr/>
        </p:nvSpPr>
        <p:spPr>
          <a:xfrm>
            <a:off x="1547443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4ECBE28-3A81-C342-A579-AA3077EAD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1090235" y="3420241"/>
            <a:ext cx="45719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94C3A1-69D4-924B-9CFF-E5985B08D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363" y="2634074"/>
            <a:ext cx="379915" cy="1063762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F3E2E1-6450-DD4F-9831-F466424A114F}"/>
              </a:ext>
            </a:extLst>
          </p:cNvPr>
          <p:cNvCxnSpPr>
            <a:cxnSpLocks/>
          </p:cNvCxnSpPr>
          <p:nvPr/>
        </p:nvCxnSpPr>
        <p:spPr>
          <a:xfrm>
            <a:off x="1090235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BC07E5-8DCE-CD4C-807C-D63FACC9C173}"/>
              </a:ext>
            </a:extLst>
          </p:cNvPr>
          <p:cNvCxnSpPr>
            <a:cxnSpLocks/>
          </p:cNvCxnSpPr>
          <p:nvPr/>
        </p:nvCxnSpPr>
        <p:spPr>
          <a:xfrm>
            <a:off x="1547432" y="3856540"/>
            <a:ext cx="0" cy="114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8BE71AD-1B1B-3F49-A44B-BC6068DAF164}"/>
              </a:ext>
            </a:extLst>
          </p:cNvPr>
          <p:cNvSpPr txBox="1"/>
          <p:nvPr/>
        </p:nvSpPr>
        <p:spPr>
          <a:xfrm rot="16200000">
            <a:off x="1691528" y="4393059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C9BF144-6BCA-9F41-8896-ECBCE00D84B2}"/>
              </a:ext>
            </a:extLst>
          </p:cNvPr>
          <p:cNvSpPr txBox="1"/>
          <p:nvPr/>
        </p:nvSpPr>
        <p:spPr>
          <a:xfrm rot="16200000">
            <a:off x="1206943" y="4412143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cycle lane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64FD2C-E654-744B-B960-8E01C2DD7254}"/>
              </a:ext>
            </a:extLst>
          </p:cNvPr>
          <p:cNvCxnSpPr>
            <a:cxnSpLocks/>
          </p:cNvCxnSpPr>
          <p:nvPr/>
        </p:nvCxnSpPr>
        <p:spPr>
          <a:xfrm>
            <a:off x="2014283" y="3856553"/>
            <a:ext cx="0" cy="114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8C54F2CC-7B63-FD44-8AC7-CD98C4C7A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196" y="2614971"/>
            <a:ext cx="379915" cy="1063762"/>
          </a:xfrm>
          <a:prstGeom prst="rect">
            <a:avLst/>
          </a:prstGeom>
          <a:noFill/>
        </p:spPr>
      </p:pic>
      <p:sp>
        <p:nvSpPr>
          <p:cNvPr id="98" name="Right Brace 97">
            <a:extLst>
              <a:ext uri="{FF2B5EF4-FFF2-40B4-BE49-F238E27FC236}">
                <a16:creationId xmlns:a16="http://schemas.microsoft.com/office/drawing/2014/main" id="{BFBE47A4-6F1C-354E-9972-E314DFF352EF}"/>
              </a:ext>
            </a:extLst>
          </p:cNvPr>
          <p:cNvSpPr/>
          <p:nvPr/>
        </p:nvSpPr>
        <p:spPr>
          <a:xfrm rot="5400000">
            <a:off x="1797639" y="4799007"/>
            <a:ext cx="386317" cy="906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FD042-9395-0240-BEBE-AC0C4915C319}"/>
              </a:ext>
            </a:extLst>
          </p:cNvPr>
          <p:cNvSpPr txBox="1"/>
          <p:nvPr/>
        </p:nvSpPr>
        <p:spPr>
          <a:xfrm>
            <a:off x="1474945" y="5387999"/>
            <a:ext cx="10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cycleway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7C666409-5385-8A43-A0BF-7336A75F13C5}"/>
              </a:ext>
            </a:extLst>
          </p:cNvPr>
          <p:cNvSpPr/>
          <p:nvPr/>
        </p:nvSpPr>
        <p:spPr>
          <a:xfrm rot="5400000">
            <a:off x="2715441" y="4785123"/>
            <a:ext cx="386317" cy="906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6AD2E39-AE99-FE40-B15B-D7B37821BF73}"/>
              </a:ext>
            </a:extLst>
          </p:cNvPr>
          <p:cNvSpPr txBox="1"/>
          <p:nvPr/>
        </p:nvSpPr>
        <p:spPr>
          <a:xfrm>
            <a:off x="6266749" y="1520644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A1C85D6F-91AC-094F-86E3-A26F5AA54378}"/>
              </a:ext>
            </a:extLst>
          </p:cNvPr>
          <p:cNvSpPr/>
          <p:nvPr/>
        </p:nvSpPr>
        <p:spPr>
          <a:xfrm rot="16200000" flipV="1">
            <a:off x="6571228" y="1812516"/>
            <a:ext cx="386317" cy="457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FCEB36-B308-DE47-BBC2-78A48D9C5ABB}"/>
              </a:ext>
            </a:extLst>
          </p:cNvPr>
          <p:cNvSpPr txBox="1"/>
          <p:nvPr/>
        </p:nvSpPr>
        <p:spPr>
          <a:xfrm>
            <a:off x="2258640" y="6242958"/>
            <a:ext cx="153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way </a:t>
            </a:r>
            <a:br>
              <a:rPr lang="en-GB" dirty="0"/>
            </a:br>
            <a:r>
              <a:rPr lang="en-GB" dirty="0"/>
              <a:t>(jointly)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AABC7874-E48A-6447-AABB-6615E4B4CC81}"/>
              </a:ext>
            </a:extLst>
          </p:cNvPr>
          <p:cNvCxnSpPr>
            <a:cxnSpLocks/>
            <a:stCxn id="51" idx="0"/>
            <a:endCxn id="104" idx="1"/>
          </p:cNvCxnSpPr>
          <p:nvPr/>
        </p:nvCxnSpPr>
        <p:spPr>
          <a:xfrm rot="16200000" flipV="1">
            <a:off x="1699271" y="4915621"/>
            <a:ext cx="511429" cy="21432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F2679A63-A95C-B14A-B6E2-3DA685B86712}"/>
              </a:ext>
            </a:extLst>
          </p:cNvPr>
          <p:cNvCxnSpPr>
            <a:cxnSpLocks/>
            <a:stCxn id="16" idx="2"/>
            <a:endCxn id="51" idx="0"/>
          </p:cNvCxnSpPr>
          <p:nvPr/>
        </p:nvCxnSpPr>
        <p:spPr>
          <a:xfrm rot="16200000" flipH="1">
            <a:off x="2263385" y="5479735"/>
            <a:ext cx="485627" cy="10408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684EBDF-24F7-3D4E-87EA-A626AFA74B4D}"/>
              </a:ext>
            </a:extLst>
          </p:cNvPr>
          <p:cNvSpPr/>
          <p:nvPr/>
        </p:nvSpPr>
        <p:spPr>
          <a:xfrm rot="5400000">
            <a:off x="4757466" y="3864848"/>
            <a:ext cx="386317" cy="31703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ED7FC2-E22E-0E4C-86C5-727759128E1F}"/>
              </a:ext>
            </a:extLst>
          </p:cNvPr>
          <p:cNvSpPr txBox="1"/>
          <p:nvPr/>
        </p:nvSpPr>
        <p:spPr>
          <a:xfrm>
            <a:off x="4453808" y="5593339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roadway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AE44181E-4BDE-3F48-9F21-B8D5626E7A3F}"/>
              </a:ext>
            </a:extLst>
          </p:cNvPr>
          <p:cNvCxnSpPr>
            <a:cxnSpLocks/>
            <a:stCxn id="85" idx="2"/>
            <a:endCxn id="51" idx="0"/>
          </p:cNvCxnSpPr>
          <p:nvPr/>
        </p:nvCxnSpPr>
        <p:spPr>
          <a:xfrm rot="5400000">
            <a:off x="3847168" y="5142111"/>
            <a:ext cx="280287" cy="19214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0685C-723E-204B-AAA5-CE66167F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8EF82-5E05-744E-B708-635972C4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6CABD-F11C-174E-B58A-B5D9CFAA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E6B0-9AE1-A94D-84A9-680CB3F5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19" y="2777217"/>
            <a:ext cx="583328" cy="906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8CF96-E5FF-1146-A1E8-E092C1969A48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ED257-6E95-B347-9B7F-E246ED416CAE}"/>
              </a:ext>
            </a:extLst>
          </p:cNvPr>
          <p:cNvSpPr/>
          <p:nvPr/>
        </p:nvSpPr>
        <p:spPr>
          <a:xfrm>
            <a:off x="2738503" y="3674107"/>
            <a:ext cx="457200" cy="54971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38C7D-086E-0B45-AF45-5E318541D820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2D1FE-2DC1-DB49-953D-3644C68E9595}"/>
              </a:ext>
            </a:extLst>
          </p:cNvPr>
          <p:cNvSpPr/>
          <p:nvPr/>
        </p:nvSpPr>
        <p:spPr>
          <a:xfrm>
            <a:off x="1387126" y="3720943"/>
            <a:ext cx="906210" cy="93539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378FE-9068-9742-9249-C878F74360EC}"/>
              </a:ext>
            </a:extLst>
          </p:cNvPr>
          <p:cNvSpPr/>
          <p:nvPr/>
        </p:nvSpPr>
        <p:spPr>
          <a:xfrm>
            <a:off x="2742597" y="3740468"/>
            <a:ext cx="3204761" cy="168144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09AFB-D33C-8C48-9F43-B18D62E29503}"/>
              </a:ext>
            </a:extLst>
          </p:cNvPr>
          <p:cNvSpPr/>
          <p:nvPr/>
        </p:nvSpPr>
        <p:spPr>
          <a:xfrm>
            <a:off x="1387125" y="3920002"/>
            <a:ext cx="4560233" cy="168144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4E7C5-4874-D342-AEC8-AD4A6BA6E4DA}"/>
              </a:ext>
            </a:extLst>
          </p:cNvPr>
          <p:cNvSpPr/>
          <p:nvPr/>
        </p:nvSpPr>
        <p:spPr>
          <a:xfrm>
            <a:off x="1387125" y="3812250"/>
            <a:ext cx="136340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7B8A0-E73C-A140-9563-BFC3D70489B9}"/>
              </a:ext>
            </a:extLst>
          </p:cNvPr>
          <p:cNvSpPr/>
          <p:nvPr/>
        </p:nvSpPr>
        <p:spPr>
          <a:xfrm>
            <a:off x="2293334" y="3729078"/>
            <a:ext cx="44913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B59D20CA-96C5-9446-8E75-99F59AE77614}"/>
              </a:ext>
            </a:extLst>
          </p:cNvPr>
          <p:cNvSpPr/>
          <p:nvPr/>
        </p:nvSpPr>
        <p:spPr>
          <a:xfrm>
            <a:off x="6096000" y="3410640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D3E31729-4461-884D-B24E-94163CA9F55B}"/>
              </a:ext>
            </a:extLst>
          </p:cNvPr>
          <p:cNvSpPr/>
          <p:nvPr/>
        </p:nvSpPr>
        <p:spPr>
          <a:xfrm>
            <a:off x="6276975" y="3591455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62406"/>
              <a:gd name="adj4" fmla="val -4722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pavement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B1512C00-62F1-044A-996B-4821AB70F4C9}"/>
              </a:ext>
            </a:extLst>
          </p:cNvPr>
          <p:cNvSpPr/>
          <p:nvPr/>
        </p:nvSpPr>
        <p:spPr>
          <a:xfrm>
            <a:off x="6340474" y="3854473"/>
            <a:ext cx="825703" cy="183805"/>
          </a:xfrm>
          <a:prstGeom prst="accentCallout1">
            <a:avLst>
              <a:gd name="adj1" fmla="val 18750"/>
              <a:gd name="adj2" fmla="val -8333"/>
              <a:gd name="adj3" fmla="val -15325"/>
              <a:gd name="adj4" fmla="val -5239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Subsurface or roadbed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05439-056E-3D49-A66D-628F9AF7FF96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9A3803-0D48-7C4E-A1E7-D89AB229C1CF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4D3D-0958-4C46-B298-241A00F07C35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56FE2-2E8C-0448-9238-29C9D2B6AD08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236EF-16DA-6842-99F0-3425145D079F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E0752D-3DDA-A64A-82E1-620E88CA5E94}"/>
              </a:ext>
            </a:extLst>
          </p:cNvPr>
          <p:cNvSpPr txBox="1"/>
          <p:nvPr/>
        </p:nvSpPr>
        <p:spPr>
          <a:xfrm>
            <a:off x="3510063" y="4219174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2AFAC-9C99-1747-8E7D-853D8081E7B2}"/>
              </a:ext>
            </a:extLst>
          </p:cNvPr>
          <p:cNvSpPr txBox="1"/>
          <p:nvPr/>
        </p:nvSpPr>
        <p:spPr>
          <a:xfrm>
            <a:off x="4881662" y="4219173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F7438AF-3237-194C-A531-9A313FED267F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F1769-5DA1-3D4E-A9C8-F678C773B4BA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066420-8A8A-EE4F-B548-B37E95B8E1E1}"/>
              </a:ext>
            </a:extLst>
          </p:cNvPr>
          <p:cNvSpPr/>
          <p:nvPr/>
        </p:nvSpPr>
        <p:spPr>
          <a:xfrm rot="16200000">
            <a:off x="4153826" y="447256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BCD7C-5739-2E46-AA3B-46D79636A6C4}"/>
              </a:ext>
            </a:extLst>
          </p:cNvPr>
          <p:cNvSpPr txBox="1"/>
          <p:nvPr/>
        </p:nvSpPr>
        <p:spPr>
          <a:xfrm rot="16200000">
            <a:off x="1402117" y="440483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C713C-2A5A-FD47-A552-84B2F0E0E4B8}"/>
              </a:ext>
            </a:extLst>
          </p:cNvPr>
          <p:cNvSpPr txBox="1"/>
          <p:nvPr/>
        </p:nvSpPr>
        <p:spPr>
          <a:xfrm rot="16200000">
            <a:off x="1911797" y="43943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buffer lane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32EF3-FF9A-E14F-891E-83E4C4584ED7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5016F5B-4477-F742-A55C-A9BE641B2DB7}"/>
              </a:ext>
            </a:extLst>
          </p:cNvPr>
          <p:cNvSpPr/>
          <p:nvPr/>
        </p:nvSpPr>
        <p:spPr>
          <a:xfrm rot="16200000">
            <a:off x="1870815" y="1362008"/>
            <a:ext cx="386317" cy="1363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E8206-9A1D-A042-AB36-FD53CEF35989}"/>
              </a:ext>
            </a:extLst>
          </p:cNvPr>
          <p:cNvSpPr txBox="1"/>
          <p:nvPr/>
        </p:nvSpPr>
        <p:spPr>
          <a:xfrm>
            <a:off x="3692317" y="1515679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730E8-7DDB-7B40-8FB0-B12DA536FB42}"/>
              </a:ext>
            </a:extLst>
          </p:cNvPr>
          <p:cNvSpPr txBox="1"/>
          <p:nvPr/>
        </p:nvSpPr>
        <p:spPr>
          <a:xfrm>
            <a:off x="1566336" y="1515679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CDE77-25A0-5441-A346-E96E3B7F6675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296741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0685C-723E-204B-AAA5-CE66167F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293335" y="3419820"/>
            <a:ext cx="45719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D8EF82-5E05-744E-B708-635972C4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29" y="2821293"/>
            <a:ext cx="1089216" cy="892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6CABD-F11C-174E-B58A-B5D9CFAA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945" y="2799254"/>
            <a:ext cx="1018244" cy="90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E6B0-9AE1-A94D-84A9-680CB3F5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19" y="2777217"/>
            <a:ext cx="583328" cy="906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E8CF96-E5FF-1146-A1E8-E092C1969A48}"/>
              </a:ext>
            </a:extLst>
          </p:cNvPr>
          <p:cNvSpPr/>
          <p:nvPr/>
        </p:nvSpPr>
        <p:spPr>
          <a:xfrm>
            <a:off x="3204159" y="3683358"/>
            <a:ext cx="2743200" cy="45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38C7D-086E-0B45-AF45-5E318541D820}"/>
              </a:ext>
            </a:extLst>
          </p:cNvPr>
          <p:cNvSpPr/>
          <p:nvPr/>
        </p:nvSpPr>
        <p:spPr>
          <a:xfrm>
            <a:off x="1387125" y="3683358"/>
            <a:ext cx="9144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B2D1FE-2DC1-DB49-953D-3644C68E9595}"/>
              </a:ext>
            </a:extLst>
          </p:cNvPr>
          <p:cNvSpPr/>
          <p:nvPr/>
        </p:nvSpPr>
        <p:spPr>
          <a:xfrm>
            <a:off x="1387126" y="3720943"/>
            <a:ext cx="906210" cy="93539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378FE-9068-9742-9249-C878F74360EC}"/>
              </a:ext>
            </a:extLst>
          </p:cNvPr>
          <p:cNvSpPr/>
          <p:nvPr/>
        </p:nvSpPr>
        <p:spPr>
          <a:xfrm>
            <a:off x="2742597" y="3740468"/>
            <a:ext cx="3204761" cy="168144"/>
          </a:xfrm>
          <a:prstGeom prst="rect">
            <a:avLst/>
          </a:prstGeom>
          <a:pattFill prst="lgConfetti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09AFB-D33C-8C48-9F43-B18D62E29503}"/>
              </a:ext>
            </a:extLst>
          </p:cNvPr>
          <p:cNvSpPr/>
          <p:nvPr/>
        </p:nvSpPr>
        <p:spPr>
          <a:xfrm>
            <a:off x="1387125" y="3920002"/>
            <a:ext cx="4560233" cy="168144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4E7C5-4874-D342-AEC8-AD4A6BA6E4DA}"/>
              </a:ext>
            </a:extLst>
          </p:cNvPr>
          <p:cNvSpPr/>
          <p:nvPr/>
        </p:nvSpPr>
        <p:spPr>
          <a:xfrm>
            <a:off x="1387125" y="3812250"/>
            <a:ext cx="136340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7B8A0-E73C-A140-9563-BFC3D70489B9}"/>
              </a:ext>
            </a:extLst>
          </p:cNvPr>
          <p:cNvSpPr/>
          <p:nvPr/>
        </p:nvSpPr>
        <p:spPr>
          <a:xfrm>
            <a:off x="2293334" y="3729078"/>
            <a:ext cx="449137" cy="125395"/>
          </a:xfrm>
          <a:prstGeom prst="rect">
            <a:avLst/>
          </a:prstGeom>
          <a:pattFill prst="dashHorz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ine Callout 1 (Accent Bar) 14">
            <a:extLst>
              <a:ext uri="{FF2B5EF4-FFF2-40B4-BE49-F238E27FC236}">
                <a16:creationId xmlns:a16="http://schemas.microsoft.com/office/drawing/2014/main" id="{B59D20CA-96C5-9446-8E75-99F59AE77614}"/>
              </a:ext>
            </a:extLst>
          </p:cNvPr>
          <p:cNvSpPr/>
          <p:nvPr/>
        </p:nvSpPr>
        <p:spPr>
          <a:xfrm>
            <a:off x="6096000" y="3410640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143593"/>
              <a:gd name="adj4" fmla="val -37444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surface</a:t>
            </a:r>
          </a:p>
        </p:txBody>
      </p:sp>
      <p:sp>
        <p:nvSpPr>
          <p:cNvPr id="17" name="Line Callout 1 (Accent Bar) 16">
            <a:extLst>
              <a:ext uri="{FF2B5EF4-FFF2-40B4-BE49-F238E27FC236}">
                <a16:creationId xmlns:a16="http://schemas.microsoft.com/office/drawing/2014/main" id="{D3E31729-4461-884D-B24E-94163CA9F55B}"/>
              </a:ext>
            </a:extLst>
          </p:cNvPr>
          <p:cNvSpPr/>
          <p:nvPr/>
        </p:nvSpPr>
        <p:spPr>
          <a:xfrm>
            <a:off x="6276975" y="3591455"/>
            <a:ext cx="714375" cy="183805"/>
          </a:xfrm>
          <a:prstGeom prst="accentCallout1">
            <a:avLst>
              <a:gd name="adj1" fmla="val 18750"/>
              <a:gd name="adj2" fmla="val -8333"/>
              <a:gd name="adj3" fmla="val 62406"/>
              <a:gd name="adj4" fmla="val -4722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pavement</a:t>
            </a:r>
          </a:p>
        </p:txBody>
      </p:sp>
      <p:sp>
        <p:nvSpPr>
          <p:cNvPr id="18" name="Line Callout 1 (Accent Bar) 17">
            <a:extLst>
              <a:ext uri="{FF2B5EF4-FFF2-40B4-BE49-F238E27FC236}">
                <a16:creationId xmlns:a16="http://schemas.microsoft.com/office/drawing/2014/main" id="{B1512C00-62F1-044A-996B-4821AB70F4C9}"/>
              </a:ext>
            </a:extLst>
          </p:cNvPr>
          <p:cNvSpPr/>
          <p:nvPr/>
        </p:nvSpPr>
        <p:spPr>
          <a:xfrm>
            <a:off x="6340474" y="3854473"/>
            <a:ext cx="825703" cy="183805"/>
          </a:xfrm>
          <a:prstGeom prst="accentCallout1">
            <a:avLst>
              <a:gd name="adj1" fmla="val 18750"/>
              <a:gd name="adj2" fmla="val -8333"/>
              <a:gd name="adj3" fmla="val -15325"/>
              <a:gd name="adj4" fmla="val -52392"/>
            </a:avLst>
          </a:prstGeom>
          <a:noFill/>
          <a:ln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Subsurface or roadbed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05439-056E-3D49-A66D-628F9AF7FF96}"/>
              </a:ext>
            </a:extLst>
          </p:cNvPr>
          <p:cNvCxnSpPr/>
          <p:nvPr/>
        </p:nvCxnSpPr>
        <p:spPr>
          <a:xfrm>
            <a:off x="32077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9A3803-0D48-7C4E-A1E7-D89AB229C1CF}"/>
              </a:ext>
            </a:extLst>
          </p:cNvPr>
          <p:cNvCxnSpPr/>
          <p:nvPr/>
        </p:nvCxnSpPr>
        <p:spPr>
          <a:xfrm>
            <a:off x="2293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B34D3D-0958-4C46-B298-241A00F07C35}"/>
              </a:ext>
            </a:extLst>
          </p:cNvPr>
          <p:cNvCxnSpPr/>
          <p:nvPr/>
        </p:nvCxnSpPr>
        <p:spPr>
          <a:xfrm>
            <a:off x="27505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56FE2-2E8C-0448-9238-29C9D2B6AD08}"/>
              </a:ext>
            </a:extLst>
          </p:cNvPr>
          <p:cNvCxnSpPr/>
          <p:nvPr/>
        </p:nvCxnSpPr>
        <p:spPr>
          <a:xfrm>
            <a:off x="45793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8236EF-16DA-6842-99F0-3425145D079F}"/>
              </a:ext>
            </a:extLst>
          </p:cNvPr>
          <p:cNvCxnSpPr/>
          <p:nvPr/>
        </p:nvCxnSpPr>
        <p:spPr>
          <a:xfrm>
            <a:off x="5950937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E0752D-3DDA-A64A-82E1-620E88CA5E94}"/>
              </a:ext>
            </a:extLst>
          </p:cNvPr>
          <p:cNvSpPr txBox="1"/>
          <p:nvPr/>
        </p:nvSpPr>
        <p:spPr>
          <a:xfrm>
            <a:off x="3510063" y="4219174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2AFAC-9C99-1747-8E7D-853D8081E7B2}"/>
              </a:ext>
            </a:extLst>
          </p:cNvPr>
          <p:cNvSpPr txBox="1"/>
          <p:nvPr/>
        </p:nvSpPr>
        <p:spPr>
          <a:xfrm>
            <a:off x="4881662" y="4219173"/>
            <a:ext cx="76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 </a:t>
            </a:r>
          </a:p>
          <a:p>
            <a:pPr algn="ctr"/>
            <a:r>
              <a:rPr lang="en-GB" dirty="0"/>
              <a:t>lane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F7438AF-3237-194C-A531-9A313FED267F}"/>
              </a:ext>
            </a:extLst>
          </p:cNvPr>
          <p:cNvSpPr/>
          <p:nvPr/>
        </p:nvSpPr>
        <p:spPr>
          <a:xfrm rot="5400000">
            <a:off x="4386175" y="4074607"/>
            <a:ext cx="386317" cy="27431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EF1769-5DA1-3D4E-A9C8-F678C773B4BA}"/>
              </a:ext>
            </a:extLst>
          </p:cNvPr>
          <p:cNvSpPr txBox="1"/>
          <p:nvPr/>
        </p:nvSpPr>
        <p:spPr>
          <a:xfrm rot="16200000">
            <a:off x="2265622" y="435350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shoulder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F066420-8A8A-EE4F-B548-B37E95B8E1E1}"/>
              </a:ext>
            </a:extLst>
          </p:cNvPr>
          <p:cNvSpPr/>
          <p:nvPr/>
        </p:nvSpPr>
        <p:spPr>
          <a:xfrm rot="16200000">
            <a:off x="4153826" y="447256"/>
            <a:ext cx="386317" cy="31929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BCD7C-5739-2E46-AA3B-46D79636A6C4}"/>
              </a:ext>
            </a:extLst>
          </p:cNvPr>
          <p:cNvSpPr txBox="1"/>
          <p:nvPr/>
        </p:nvSpPr>
        <p:spPr>
          <a:xfrm rot="16200000">
            <a:off x="1402117" y="4404832"/>
            <a:ext cx="94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footway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C713C-2A5A-FD47-A552-84B2F0E0E4B8}"/>
              </a:ext>
            </a:extLst>
          </p:cNvPr>
          <p:cNvSpPr txBox="1"/>
          <p:nvPr/>
        </p:nvSpPr>
        <p:spPr>
          <a:xfrm rot="16200000">
            <a:off x="1911797" y="439430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buffer lane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32EF3-FF9A-E14F-891E-83E4C4584ED7}"/>
              </a:ext>
            </a:extLst>
          </p:cNvPr>
          <p:cNvCxnSpPr/>
          <p:nvPr/>
        </p:nvCxnSpPr>
        <p:spPr>
          <a:xfrm>
            <a:off x="1387114" y="385654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5016F5B-4477-F742-A55C-A9BE641B2DB7}"/>
              </a:ext>
            </a:extLst>
          </p:cNvPr>
          <p:cNvSpPr/>
          <p:nvPr/>
        </p:nvSpPr>
        <p:spPr>
          <a:xfrm rot="16200000">
            <a:off x="1870815" y="1362008"/>
            <a:ext cx="386317" cy="1363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E8206-9A1D-A042-AB36-FD53CEF35989}"/>
              </a:ext>
            </a:extLst>
          </p:cNvPr>
          <p:cNvSpPr txBox="1"/>
          <p:nvPr/>
        </p:nvSpPr>
        <p:spPr>
          <a:xfrm>
            <a:off x="3692317" y="1515679"/>
            <a:ext cx="13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carriageway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730E8-7DDB-7B40-8FB0-B12DA536FB42}"/>
              </a:ext>
            </a:extLst>
          </p:cNvPr>
          <p:cNvSpPr txBox="1"/>
          <p:nvPr/>
        </p:nvSpPr>
        <p:spPr>
          <a:xfrm>
            <a:off x="1566336" y="1515679"/>
            <a:ext cx="99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roadside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CDE77-25A0-5441-A346-E96E3B7F6675}"/>
              </a:ext>
            </a:extLst>
          </p:cNvPr>
          <p:cNvSpPr txBox="1"/>
          <p:nvPr/>
        </p:nvSpPr>
        <p:spPr>
          <a:xfrm>
            <a:off x="4050791" y="5613114"/>
            <a:ext cx="105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travelled </a:t>
            </a:r>
          </a:p>
          <a:p>
            <a:pPr algn="ctr"/>
            <a:r>
              <a:rPr lang="en-GB" dirty="0"/>
              <a:t>way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8DB50E-E837-6542-AEEC-39BCD72E12DF}"/>
              </a:ext>
            </a:extLst>
          </p:cNvPr>
          <p:cNvSpPr/>
          <p:nvPr/>
        </p:nvSpPr>
        <p:spPr>
          <a:xfrm>
            <a:off x="3072086" y="3609440"/>
            <a:ext cx="127647" cy="1203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F1B1D-DED4-FF4C-A838-5FCA003E4410}"/>
              </a:ext>
            </a:extLst>
          </p:cNvPr>
          <p:cNvSpPr txBox="1"/>
          <p:nvPr/>
        </p:nvSpPr>
        <p:spPr>
          <a:xfrm>
            <a:off x="2565536" y="2770920"/>
            <a:ext cx="97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Kerb</a:t>
            </a:r>
          </a:p>
          <a:p>
            <a:r>
              <a:rPr lang="en-GB" dirty="0">
                <a:highlight>
                  <a:srgbClr val="FFFF00"/>
                </a:highlight>
              </a:rPr>
              <a:t>kerbside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2A4849-644B-AE4A-86D7-B1AAF42855D3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3054324" y="3417251"/>
            <a:ext cx="81586" cy="19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133BBF-A79D-F34E-A8F0-83FDDF50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15" y="0"/>
            <a:ext cx="626896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8D3D5B-CFB6-4F46-84C7-DBAF83CC763F}"/>
              </a:ext>
            </a:extLst>
          </p:cNvPr>
          <p:cNvSpPr/>
          <p:nvPr/>
        </p:nvSpPr>
        <p:spPr>
          <a:xfrm>
            <a:off x="7003626" y="1869440"/>
            <a:ext cx="1361440" cy="778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4A254-A66B-D049-B2AE-AF74D30EE9E4}"/>
              </a:ext>
            </a:extLst>
          </p:cNvPr>
          <p:cNvSpPr/>
          <p:nvPr/>
        </p:nvSpPr>
        <p:spPr>
          <a:xfrm>
            <a:off x="5699759" y="5178213"/>
            <a:ext cx="1361440" cy="7789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F7AB2-CB53-A441-8338-C5CAF862945B}"/>
              </a:ext>
            </a:extLst>
          </p:cNvPr>
          <p:cNvSpPr txBox="1"/>
          <p:nvPr/>
        </p:nvSpPr>
        <p:spPr>
          <a:xfrm>
            <a:off x="5699759" y="5113865"/>
            <a:ext cx="140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‘traffic’ or ‘driving’?</a:t>
            </a:r>
          </a:p>
        </p:txBody>
      </p:sp>
    </p:spTree>
    <p:extLst>
      <p:ext uri="{BB962C8B-B14F-4D97-AF65-F5344CB8AC3E}">
        <p14:creationId xmlns:p14="http://schemas.microsoft.com/office/powerpoint/2010/main" val="265814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green, grass, building&#10;&#10;Description automatically generated">
            <a:extLst>
              <a:ext uri="{FF2B5EF4-FFF2-40B4-BE49-F238E27FC236}">
                <a16:creationId xmlns:a16="http://schemas.microsoft.com/office/drawing/2014/main" id="{2187D88F-BAD5-5549-BF8D-E398278B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6" y="736600"/>
            <a:ext cx="7327900" cy="538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55970-9F92-6A47-9AFD-0C0873CC9089}"/>
              </a:ext>
            </a:extLst>
          </p:cNvPr>
          <p:cNvSpPr txBox="1"/>
          <p:nvPr/>
        </p:nvSpPr>
        <p:spPr>
          <a:xfrm>
            <a:off x="4277711" y="3059668"/>
            <a:ext cx="144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hardstanding</a:t>
            </a:r>
          </a:p>
        </p:txBody>
      </p:sp>
    </p:spTree>
    <p:extLst>
      <p:ext uri="{BB962C8B-B14F-4D97-AF65-F5344CB8AC3E}">
        <p14:creationId xmlns:p14="http://schemas.microsoft.com/office/powerpoint/2010/main" val="266235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125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Vaughn</dc:creator>
  <cp:lastModifiedBy>Kenneth Vaughn</cp:lastModifiedBy>
  <cp:revision>49</cp:revision>
  <dcterms:created xsi:type="dcterms:W3CDTF">2019-04-19T02:23:08Z</dcterms:created>
  <dcterms:modified xsi:type="dcterms:W3CDTF">2021-09-08T00:46:54Z</dcterms:modified>
</cp:coreProperties>
</file>