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8"/>
  </p:normalViewPr>
  <p:slideViewPr>
    <p:cSldViewPr snapToGrid="0" snapToObjects="1">
      <p:cViewPr varScale="1">
        <p:scale>
          <a:sx n="150" d="100"/>
          <a:sy n="15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3B51-B088-8D42-938F-3C10D7B6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AF80-9CB8-F34B-A225-7F13B58C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7E93-58E3-854E-9538-4C382AE2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7BFE-EB4B-2C4C-82E6-6C238D42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3ADF-9043-654A-BC41-EFB1B85F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079A-57FB-3748-8EA2-9B01031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7C5C-498A-4D43-B19E-E2C2F70E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216E-09D0-854A-AD86-44A526F4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BA01-81CE-CE4E-8732-91EB881C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A292-8634-C346-89C3-476E1C83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3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E029B-AAD6-C640-BDB1-E2EE35A3E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F75DB-5D4A-5447-B7D9-D03D2045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3795-EBA4-2B42-904A-108E1FA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375B-40D6-0E43-8390-7AE696BE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94A7-F5B6-CF49-A4FB-27A39DD6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7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5371-610F-BE4A-8F66-E650D4C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3E27-7271-234B-B053-AF97E33F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4AA5-9DD4-6F41-803B-85C9DC40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A59E-9BF9-DE42-87F1-C81479A4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DFBC-2BEA-F946-992A-1ED4F058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E37-5033-7547-B936-411D0315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DF78-2D65-3440-985C-B8503F03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B5A3-4359-F840-8A6F-77B878F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F1B4-2F02-7A42-B6E3-D989E4C5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56E7-94A4-9C49-AC4B-715EF4A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C60F-5F1E-BB42-96D1-D13E83CD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2C9B-C1C7-494F-80E0-1FC83A0A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CF3D3-B8A7-C046-B6AE-2871641A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50CE-0414-EA47-BF80-6D061295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E5C9-6931-1E4D-9DCC-E974D186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F1D1-95D8-3942-AA36-29EA436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435-AF4E-F548-BFE9-C3E44FB2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3D14-21B5-3349-A365-F2650C4C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D8AA-B2D6-CC42-86AF-F42F349CA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3090-993E-5F47-83E4-D94C8CED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EC619-506C-B649-98B3-F3ED4216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4225D-70C4-4C46-9935-CE42B03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6818-EF52-ED43-B937-CDE45F4B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F4AFD-ECCE-C649-AD3A-54CC238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9EF-AE36-E54F-ABB4-04C475AF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2AFBA-D91C-3740-9439-3B348434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3595-9B13-194D-95C8-072CBD94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07926-5955-2343-8847-F94416E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E37FF-3027-1844-AF42-21F8608D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9E6E4-139E-3042-B972-5497190D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4AC6-DFBF-AE42-8B40-DFCF36C3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C32E-18F6-E340-9938-E7028743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4808-3555-D64B-BF78-33B930ED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E3F-AAF7-2E47-9F6C-EB4D8936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95D-B3D5-0744-89F5-5E98494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2CAD7-D598-7B44-9E9C-DE81BC0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1CCE-F612-A343-B759-2EAA179C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3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9A9-4E59-7A4A-9A01-7A2D10F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3207C-FC32-A446-92BD-B3DA3C2C0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D1FB-00D1-B64D-BD4A-D2ADA718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1349-B34A-354B-B5CA-208CEA3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C99E-904F-8143-AEA8-52BB040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77DC-9591-704C-BF95-513FC940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49D30-EE26-824C-A487-91A080E0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53EE-DF02-504C-8A63-3BC7D11B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CDB-33FA-C74D-B652-4A2DEBC07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2B3D-A1C5-AF4C-B483-6B4B52E57E57}" type="datetimeFigureOut">
              <a:rPr lang="en-GB" smtClean="0"/>
              <a:t>29/06/2020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7AA4-0C66-F840-A00C-5C059350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807A-8F49-B64E-9202-F67D534E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9DC132-DE4D-7E42-BBE7-7915FC6F3080}"/>
              </a:ext>
            </a:extLst>
          </p:cNvPr>
          <p:cNvCxnSpPr/>
          <p:nvPr/>
        </p:nvCxnSpPr>
        <p:spPr>
          <a:xfrm>
            <a:off x="112544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81DD1-E7EF-E142-84A2-AA7F5A730031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602832-425A-3346-996D-DCFE92AE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8F3BBE-6C7B-074C-8A8C-EE2F1993D605}"/>
              </a:ext>
            </a:extLst>
          </p:cNvPr>
          <p:cNvSpPr/>
          <p:nvPr/>
        </p:nvSpPr>
        <p:spPr>
          <a:xfrm>
            <a:off x="475802" y="3683358"/>
            <a:ext cx="4572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9AE9E-795C-CE45-BBB3-BF918418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106A1C-0EF6-3541-B9F1-2D2D51B2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B3378F-797A-F040-9958-A681DEF9B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72" y="2777217"/>
            <a:ext cx="583328" cy="9061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BE2899-E828-3245-9007-98CB48B51AC4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F58BA3-038F-F74F-B872-A9DD8FA8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950929" y="3404366"/>
            <a:ext cx="457197" cy="4572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E213802-9C3D-144F-ADA4-75AE92F0D314}"/>
              </a:ext>
            </a:extLst>
          </p:cNvPr>
          <p:cNvSpPr/>
          <p:nvPr/>
        </p:nvSpPr>
        <p:spPr>
          <a:xfrm>
            <a:off x="6408123" y="3690076"/>
            <a:ext cx="18288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5E3266-424F-2042-BAB3-83F38952569B}"/>
              </a:ext>
            </a:extLst>
          </p:cNvPr>
          <p:cNvCxnSpPr/>
          <p:nvPr/>
        </p:nvCxnSpPr>
        <p:spPr>
          <a:xfrm>
            <a:off x="98828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753A73-6C87-0A46-9545-9451E329D0AE}"/>
              </a:ext>
            </a:extLst>
          </p:cNvPr>
          <p:cNvGrpSpPr/>
          <p:nvPr/>
        </p:nvGrpSpPr>
        <p:grpSpPr>
          <a:xfrm>
            <a:off x="8236897" y="3188750"/>
            <a:ext cx="274320" cy="553396"/>
            <a:chOff x="7678290" y="3098825"/>
            <a:chExt cx="274320" cy="5533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2D6442-E184-5B4D-B03B-90B9017BDE56}"/>
                </a:ext>
              </a:extLst>
            </p:cNvPr>
            <p:cNvSpPr/>
            <p:nvPr/>
          </p:nvSpPr>
          <p:spPr>
            <a:xfrm>
              <a:off x="7678290" y="3569990"/>
              <a:ext cx="274320" cy="82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FB4D8B82-D6BD-074A-8619-5EBB78B680B1}"/>
                </a:ext>
              </a:extLst>
            </p:cNvPr>
            <p:cNvSpPr/>
            <p:nvPr/>
          </p:nvSpPr>
          <p:spPr>
            <a:xfrm>
              <a:off x="7724010" y="3098825"/>
              <a:ext cx="182880" cy="524435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B4932A43-9D56-EB49-A8C5-69A723D3B154}"/>
                </a:ext>
              </a:extLst>
            </p:cNvPr>
            <p:cNvSpPr/>
            <p:nvPr/>
          </p:nvSpPr>
          <p:spPr>
            <a:xfrm rot="11682127">
              <a:off x="7703729" y="3359365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Moon 34">
              <a:extLst>
                <a:ext uri="{FF2B5EF4-FFF2-40B4-BE49-F238E27FC236}">
                  <a16:creationId xmlns:a16="http://schemas.microsoft.com/office/drawing/2014/main" id="{37F1C892-AA32-EF4F-92C8-5957844F5687}"/>
                </a:ext>
              </a:extLst>
            </p:cNvPr>
            <p:cNvSpPr/>
            <p:nvPr/>
          </p:nvSpPr>
          <p:spPr>
            <a:xfrm rot="9917873" flipH="1">
              <a:off x="7838878" y="3358258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A4BBA1B-6F62-6647-A68A-998406CCD090}"/>
              </a:ext>
            </a:extLst>
          </p:cNvPr>
          <p:cNvSpPr/>
          <p:nvPr/>
        </p:nvSpPr>
        <p:spPr>
          <a:xfrm>
            <a:off x="8508025" y="3693518"/>
            <a:ext cx="32004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20955AF-3999-8A44-94AD-1B5412D963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82"/>
          <a:stretch/>
        </p:blipFill>
        <p:spPr>
          <a:xfrm>
            <a:off x="8623813" y="2837931"/>
            <a:ext cx="1028640" cy="8505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BE582D-06CB-8C4C-B4C3-8A97E813D7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3945"/>
          <a:stretch/>
        </p:blipFill>
        <p:spPr>
          <a:xfrm>
            <a:off x="10018810" y="2856851"/>
            <a:ext cx="1073068" cy="8265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328D2D-26C4-C24F-AA78-5D3A10AC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1706810" y="3431315"/>
            <a:ext cx="457197" cy="4572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D62E68-8810-A04E-BA5E-A74CFB87309C}"/>
              </a:ext>
            </a:extLst>
          </p:cNvPr>
          <p:cNvCxnSpPr/>
          <p:nvPr/>
        </p:nvCxnSpPr>
        <p:spPr>
          <a:xfrm>
            <a:off x="492012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AE1230-9F9B-2546-BB25-D73992E44449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1A218E-7CCF-CF4E-9CEF-F60F7E4CED29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1D080B-036D-C646-A453-1B6799C2D830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BE708-0A3A-3745-AF6F-6D887F96932E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42EF2E-6953-884B-9171-2EC31A46D964}"/>
              </a:ext>
            </a:extLst>
          </p:cNvPr>
          <p:cNvCxnSpPr/>
          <p:nvPr/>
        </p:nvCxnSpPr>
        <p:spPr>
          <a:xfrm>
            <a:off x="64081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5CFD0-327B-0C45-9447-F0969ACB43B3}"/>
              </a:ext>
            </a:extLst>
          </p:cNvPr>
          <p:cNvCxnSpPr/>
          <p:nvPr/>
        </p:nvCxnSpPr>
        <p:spPr>
          <a:xfrm>
            <a:off x="8236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670A6A-1BE9-A445-ABA0-A55BA9C6E933}"/>
              </a:ext>
            </a:extLst>
          </p:cNvPr>
          <p:cNvCxnSpPr/>
          <p:nvPr/>
        </p:nvCxnSpPr>
        <p:spPr>
          <a:xfrm>
            <a:off x="85112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EEFF89-BDE5-FF41-AFC5-4749E853E6FA}"/>
              </a:ext>
            </a:extLst>
          </p:cNvPr>
          <p:cNvCxnSpPr/>
          <p:nvPr/>
        </p:nvCxnSpPr>
        <p:spPr>
          <a:xfrm>
            <a:off x="117116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5CD204-21C8-1445-9F44-E4E4CADCC8E4}"/>
              </a:ext>
            </a:extLst>
          </p:cNvPr>
          <p:cNvCxnSpPr/>
          <p:nvPr/>
        </p:nvCxnSpPr>
        <p:spPr>
          <a:xfrm>
            <a:off x="1216885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DBA345-4538-0444-A5E7-4EE3F27B942C}"/>
              </a:ext>
            </a:extLst>
          </p:cNvPr>
          <p:cNvCxnSpPr/>
          <p:nvPr/>
        </p:nvCxnSpPr>
        <p:spPr>
          <a:xfrm>
            <a:off x="1609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6E415157-6085-F345-A93A-3C9E8500F3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7391"/>
          <a:stretch/>
        </p:blipFill>
        <p:spPr>
          <a:xfrm>
            <a:off x="6372675" y="2152973"/>
            <a:ext cx="1860703" cy="15371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654464C-D026-7640-8B72-7EE613576039}"/>
              </a:ext>
            </a:extLst>
          </p:cNvPr>
          <p:cNvSpPr txBox="1"/>
          <p:nvPr/>
        </p:nvSpPr>
        <p:spPr>
          <a:xfrm>
            <a:off x="3499195" y="4219174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6428C-F8D4-3543-BE87-D8EDDCE207E0}"/>
              </a:ext>
            </a:extLst>
          </p:cNvPr>
          <p:cNvSpPr txBox="1"/>
          <p:nvPr/>
        </p:nvSpPr>
        <p:spPr>
          <a:xfrm>
            <a:off x="4870794" y="4219173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84E61B-8EA6-B94F-A4CB-812D5D63A6BF}"/>
              </a:ext>
            </a:extLst>
          </p:cNvPr>
          <p:cNvSpPr txBox="1"/>
          <p:nvPr/>
        </p:nvSpPr>
        <p:spPr>
          <a:xfrm>
            <a:off x="10174318" y="4215009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3A991-FCBE-7748-A7FF-4826AC38EDF4}"/>
              </a:ext>
            </a:extLst>
          </p:cNvPr>
          <p:cNvSpPr txBox="1"/>
          <p:nvPr/>
        </p:nvSpPr>
        <p:spPr>
          <a:xfrm>
            <a:off x="8802719" y="4215009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23C6F6-4033-0B42-8D68-0BCBDA7C0B59}"/>
              </a:ext>
            </a:extLst>
          </p:cNvPr>
          <p:cNvSpPr txBox="1"/>
          <p:nvPr/>
        </p:nvSpPr>
        <p:spPr>
          <a:xfrm>
            <a:off x="6361825" y="4215009"/>
            <a:ext cx="192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reserved </a:t>
            </a:r>
          </a:p>
          <a:p>
            <a:pPr algn="ctr"/>
            <a:r>
              <a:rPr lang="en-GB" dirty="0"/>
              <a:t>lane</a:t>
            </a:r>
          </a:p>
          <a:p>
            <a:pPr algn="ctr"/>
            <a:r>
              <a:rPr lang="en-GB" dirty="0"/>
              <a:t>(also a traffic lane)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3AB0F407-6621-F840-8A9A-113C1205501C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29DC05-BB67-AD43-9DC1-1C7C92D2B004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C9409717-4C6C-1B4A-BFC3-5724CD6D4CC1}"/>
              </a:ext>
            </a:extLst>
          </p:cNvPr>
          <p:cNvSpPr/>
          <p:nvPr/>
        </p:nvSpPr>
        <p:spPr>
          <a:xfrm rot="5400000">
            <a:off x="9689701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D5B64-D69E-B049-ACFF-B246A3D96673}"/>
              </a:ext>
            </a:extLst>
          </p:cNvPr>
          <p:cNvSpPr txBox="1"/>
          <p:nvPr/>
        </p:nvSpPr>
        <p:spPr>
          <a:xfrm>
            <a:off x="9354317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C672FEF-7C67-EA48-A1B8-F22E35E11307}"/>
              </a:ext>
            </a:extLst>
          </p:cNvPr>
          <p:cNvSpPr/>
          <p:nvPr/>
        </p:nvSpPr>
        <p:spPr>
          <a:xfrm rot="5400000">
            <a:off x="7115406" y="4531808"/>
            <a:ext cx="386317" cy="182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C91685-FAC2-264F-BA0B-99AE2797CEED}"/>
              </a:ext>
            </a:extLst>
          </p:cNvPr>
          <p:cNvSpPr txBox="1"/>
          <p:nvPr/>
        </p:nvSpPr>
        <p:spPr>
          <a:xfrm>
            <a:off x="6774484" y="5606488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F5A045-E586-C44F-9667-E3725BFA64FE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322E26-2BFA-B54B-89DB-86DE2CF45BB0}"/>
              </a:ext>
            </a:extLst>
          </p:cNvPr>
          <p:cNvSpPr txBox="1"/>
          <p:nvPr/>
        </p:nvSpPr>
        <p:spPr>
          <a:xfrm rot="16200000">
            <a:off x="10733442" y="4353508"/>
            <a:ext cx="14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 shoulder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3CC7C696-2343-0C4C-BBF5-FE1A47929A0D}"/>
              </a:ext>
            </a:extLst>
          </p:cNvPr>
          <p:cNvSpPr/>
          <p:nvPr/>
        </p:nvSpPr>
        <p:spPr>
          <a:xfrm rot="16200000">
            <a:off x="5896891" y="-5563029"/>
            <a:ext cx="386317" cy="12147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21F50-668A-9040-89D4-FC3B78F7AD1F}"/>
              </a:ext>
            </a:extLst>
          </p:cNvPr>
          <p:cNvSpPr txBox="1"/>
          <p:nvPr/>
        </p:nvSpPr>
        <p:spPr>
          <a:xfrm>
            <a:off x="5236094" y="12728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 reservation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B57466-C992-084A-8E7F-D621EBB08012}"/>
              </a:ext>
            </a:extLst>
          </p:cNvPr>
          <p:cNvSpPr txBox="1"/>
          <p:nvPr/>
        </p:nvSpPr>
        <p:spPr>
          <a:xfrm>
            <a:off x="7251997" y="571812"/>
            <a:ext cx="21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driving space (jointly)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D1B27E3B-51C0-5949-8149-85E70EBE2118}"/>
              </a:ext>
            </a:extLst>
          </p:cNvPr>
          <p:cNvCxnSpPr>
            <a:cxnSpLocks/>
            <a:stCxn id="82" idx="0"/>
            <a:endCxn id="74" idx="2"/>
          </p:cNvCxnSpPr>
          <p:nvPr/>
        </p:nvCxnSpPr>
        <p:spPr>
          <a:xfrm rot="5400000" flipH="1" flipV="1">
            <a:off x="6174558" y="-589166"/>
            <a:ext cx="647046" cy="370766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9AB52D-6E99-5E4D-B1DB-74041D944041}"/>
              </a:ext>
            </a:extLst>
          </p:cNvPr>
          <p:cNvCxnSpPr>
            <a:cxnSpLocks/>
            <a:stCxn id="84" idx="0"/>
            <a:endCxn id="74" idx="2"/>
          </p:cNvCxnSpPr>
          <p:nvPr/>
        </p:nvCxnSpPr>
        <p:spPr>
          <a:xfrm rot="16200000" flipV="1">
            <a:off x="8941796" y="351262"/>
            <a:ext cx="578676" cy="1758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71623BCC-84F8-1A44-9ED7-F2F16D8698E6}"/>
              </a:ext>
            </a:extLst>
          </p:cNvPr>
          <p:cNvCxnSpPr>
            <a:cxnSpLocks/>
            <a:stCxn id="86" idx="0"/>
            <a:endCxn id="74" idx="2"/>
          </p:cNvCxnSpPr>
          <p:nvPr/>
        </p:nvCxnSpPr>
        <p:spPr>
          <a:xfrm rot="5400000" flipH="1" flipV="1">
            <a:off x="7580548" y="748454"/>
            <a:ext cx="578676" cy="9640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ight Brace 80">
            <a:extLst>
              <a:ext uri="{FF2B5EF4-FFF2-40B4-BE49-F238E27FC236}">
                <a16:creationId xmlns:a16="http://schemas.microsoft.com/office/drawing/2014/main" id="{4E652780-A025-6B42-AB0E-4807F83C0A68}"/>
              </a:ext>
            </a:extLst>
          </p:cNvPr>
          <p:cNvSpPr/>
          <p:nvPr/>
        </p:nvSpPr>
        <p:spPr>
          <a:xfrm rot="16200000">
            <a:off x="4380641" y="674070"/>
            <a:ext cx="386317" cy="27392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542743-37F4-AC4B-87DD-10A4C1FC63C1}"/>
              </a:ext>
            </a:extLst>
          </p:cNvPr>
          <p:cNvSpPr txBox="1"/>
          <p:nvPr/>
        </p:nvSpPr>
        <p:spPr>
          <a:xfrm>
            <a:off x="3989581" y="1588190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1182556A-2B7F-6A4B-9FD5-95CA599AD2AD}"/>
              </a:ext>
            </a:extLst>
          </p:cNvPr>
          <p:cNvSpPr/>
          <p:nvPr/>
        </p:nvSpPr>
        <p:spPr>
          <a:xfrm rot="16200000">
            <a:off x="9917196" y="451397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B22148-AC20-B242-94B7-CA2DF47CCFA5}"/>
              </a:ext>
            </a:extLst>
          </p:cNvPr>
          <p:cNvSpPr txBox="1"/>
          <p:nvPr/>
        </p:nvSpPr>
        <p:spPr>
          <a:xfrm>
            <a:off x="9455687" y="1519820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73130067-DDCF-E34B-B4FC-E4D98356CCC6}"/>
              </a:ext>
            </a:extLst>
          </p:cNvPr>
          <p:cNvSpPr/>
          <p:nvPr/>
        </p:nvSpPr>
        <p:spPr>
          <a:xfrm rot="16200000">
            <a:off x="7132850" y="1133451"/>
            <a:ext cx="38631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EFB901-D3FE-414E-8804-D38E84088EC5}"/>
              </a:ext>
            </a:extLst>
          </p:cNvPr>
          <p:cNvSpPr txBox="1"/>
          <p:nvPr/>
        </p:nvSpPr>
        <p:spPr>
          <a:xfrm>
            <a:off x="6657762" y="1519820"/>
            <a:ext cx="146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D304B3-2879-8244-90AB-CE3497CA72FE}"/>
              </a:ext>
            </a:extLst>
          </p:cNvPr>
          <p:cNvSpPr txBox="1"/>
          <p:nvPr/>
        </p:nvSpPr>
        <p:spPr>
          <a:xfrm rot="16200000">
            <a:off x="5234625" y="4418473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separation barrier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D8BEB9-F7A0-8241-986B-207F8695EDA0}"/>
              </a:ext>
            </a:extLst>
          </p:cNvPr>
          <p:cNvSpPr txBox="1"/>
          <p:nvPr/>
        </p:nvSpPr>
        <p:spPr>
          <a:xfrm rot="16200000">
            <a:off x="7414816" y="4418474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separation barrier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CA77DD-577B-2E43-9F50-802D5032ACA6}"/>
              </a:ext>
            </a:extLst>
          </p:cNvPr>
          <p:cNvSpPr txBox="1"/>
          <p:nvPr/>
        </p:nvSpPr>
        <p:spPr>
          <a:xfrm rot="16200000">
            <a:off x="11437772" y="4353506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079028-F39A-E54B-87EC-D4A0E83DAF21}"/>
              </a:ext>
            </a:extLst>
          </p:cNvPr>
          <p:cNvSpPr txBox="1"/>
          <p:nvPr/>
        </p:nvSpPr>
        <p:spPr>
          <a:xfrm>
            <a:off x="882789" y="5929653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38B01808-83B0-E34C-A421-54FD16E35D5C}"/>
              </a:ext>
            </a:extLst>
          </p:cNvPr>
          <p:cNvSpPr/>
          <p:nvPr/>
        </p:nvSpPr>
        <p:spPr>
          <a:xfrm rot="5400000">
            <a:off x="1174057" y="4154932"/>
            <a:ext cx="386317" cy="27344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A96F63-FF74-9D40-B107-33A883D1034B}"/>
              </a:ext>
            </a:extLst>
          </p:cNvPr>
          <p:cNvSpPr txBox="1"/>
          <p:nvPr/>
        </p:nvSpPr>
        <p:spPr>
          <a:xfrm rot="16200000">
            <a:off x="251054" y="438111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1D959D-47DC-E747-BF4D-DE9A9F42D5C8}"/>
              </a:ext>
            </a:extLst>
          </p:cNvPr>
          <p:cNvSpPr txBox="1"/>
          <p:nvPr/>
        </p:nvSpPr>
        <p:spPr>
          <a:xfrm rot="16200000">
            <a:off x="2399763" y="6005777"/>
            <a:ext cx="7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verge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79363-5C12-E44B-A842-0B24A0AC7519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35639DF-6A0D-8040-9E1A-173F4587F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6094" y="3421994"/>
            <a:ext cx="457197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0F80C20-6985-B245-921B-C3D1F8C1518C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4ECBE28-3A81-C342-A579-AA3077EA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929917" y="3420241"/>
            <a:ext cx="45719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94C3A1-69D4-924B-9CFF-E5985B08D6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6045" y="2634074"/>
            <a:ext cx="379915" cy="1063762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F3E2E1-6450-DD4F-9831-F466424A114F}"/>
              </a:ext>
            </a:extLst>
          </p:cNvPr>
          <p:cNvCxnSpPr/>
          <p:nvPr/>
        </p:nvCxnSpPr>
        <p:spPr>
          <a:xfrm>
            <a:off x="92991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BC07E5-8DCE-CD4C-807C-D63FACC9C173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BE71AD-1B1B-3F49-A44B-BC6068DAF164}"/>
              </a:ext>
            </a:extLst>
          </p:cNvPr>
          <p:cNvSpPr txBox="1"/>
          <p:nvPr/>
        </p:nvSpPr>
        <p:spPr>
          <a:xfrm rot="16200000">
            <a:off x="1531210" y="4393059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9BF144-6BCA-9F41-8896-ECBCE00D84B2}"/>
              </a:ext>
            </a:extLst>
          </p:cNvPr>
          <p:cNvSpPr txBox="1"/>
          <p:nvPr/>
        </p:nvSpPr>
        <p:spPr>
          <a:xfrm rot="16200000">
            <a:off x="1046625" y="4412143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64FD2C-E654-744B-B960-8E01C2DD7254}"/>
              </a:ext>
            </a:extLst>
          </p:cNvPr>
          <p:cNvCxnSpPr/>
          <p:nvPr/>
        </p:nvCxnSpPr>
        <p:spPr>
          <a:xfrm>
            <a:off x="1853965" y="385655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13C822BD-BE56-C448-B466-BCD917D242C4}"/>
              </a:ext>
            </a:extLst>
          </p:cNvPr>
          <p:cNvSpPr/>
          <p:nvPr/>
        </p:nvSpPr>
        <p:spPr>
          <a:xfrm rot="16200000">
            <a:off x="1414546" y="447255"/>
            <a:ext cx="386317" cy="3192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732718-EEA7-624B-8837-CA9234EFC5D6}"/>
              </a:ext>
            </a:extLst>
          </p:cNvPr>
          <p:cNvSpPr txBox="1"/>
          <p:nvPr/>
        </p:nvSpPr>
        <p:spPr>
          <a:xfrm>
            <a:off x="822475" y="1264667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  <a:p>
            <a:pPr algn="ctr"/>
            <a:r>
              <a:rPr lang="en-GB" dirty="0"/>
              <a:t>boundary zone</a:t>
            </a:r>
          </a:p>
        </p:txBody>
      </p:sp>
      <p:sp>
        <p:nvSpPr>
          <p:cNvPr id="94" name="Line Callout 1 (Accent Bar) 93">
            <a:extLst>
              <a:ext uri="{FF2B5EF4-FFF2-40B4-BE49-F238E27FC236}">
                <a16:creationId xmlns:a16="http://schemas.microsoft.com/office/drawing/2014/main" id="{A8A783FF-1A6E-C747-8DC2-ECC475C354D6}"/>
              </a:ext>
            </a:extLst>
          </p:cNvPr>
          <p:cNvSpPr/>
          <p:nvPr/>
        </p:nvSpPr>
        <p:spPr>
          <a:xfrm>
            <a:off x="11665300" y="3438643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paved</a:t>
            </a:r>
          </a:p>
        </p:txBody>
      </p:sp>
      <p:sp>
        <p:nvSpPr>
          <p:cNvPr id="95" name="Line Callout 1 (Accent Bar) 94">
            <a:extLst>
              <a:ext uri="{FF2B5EF4-FFF2-40B4-BE49-F238E27FC236}">
                <a16:creationId xmlns:a16="http://schemas.microsoft.com/office/drawing/2014/main" id="{27ECC754-265A-F346-AC98-C1E030584FF6}"/>
              </a:ext>
            </a:extLst>
          </p:cNvPr>
          <p:cNvSpPr/>
          <p:nvPr/>
        </p:nvSpPr>
        <p:spPr>
          <a:xfrm>
            <a:off x="2366566" y="3379192"/>
            <a:ext cx="629547" cy="183805"/>
          </a:xfrm>
          <a:prstGeom prst="accentCallout1">
            <a:avLst>
              <a:gd name="adj1" fmla="val 33490"/>
              <a:gd name="adj2" fmla="val 91727"/>
              <a:gd name="adj3" fmla="val 165703"/>
              <a:gd name="adj4" fmla="val 116410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unpaved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C54F2CC-7B63-FD44-8AC7-CD98C4C7A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1591" y="2337123"/>
            <a:ext cx="379915" cy="106376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4589E-646C-2D48-95B9-594661C970B4}"/>
              </a:ext>
            </a:extLst>
          </p:cNvPr>
          <p:cNvSpPr txBox="1"/>
          <p:nvPr/>
        </p:nvSpPr>
        <p:spPr>
          <a:xfrm>
            <a:off x="11386457" y="18891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4EA8B-7465-F54D-9021-C74E26D03186}"/>
              </a:ext>
            </a:extLst>
          </p:cNvPr>
          <p:cNvSpPr txBox="1"/>
          <p:nvPr/>
        </p:nvSpPr>
        <p:spPr>
          <a:xfrm>
            <a:off x="9420234" y="543139"/>
            <a:ext cx="2602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Driving space always includes hard shoulder &amp; hard strips </a:t>
            </a:r>
            <a:r>
              <a:rPr lang="en-GB" sz="1400" dirty="0">
                <a:highlight>
                  <a:srgbClr val="FFFF00"/>
                </a:highlight>
              </a:rPr>
              <a:t>travelled way only includes hard shoulder/strips if they are in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32EF6-624E-EB43-B3FB-A75AE0BC5754}"/>
              </a:ext>
            </a:extLst>
          </p:cNvPr>
          <p:cNvSpPr txBox="1"/>
          <p:nvPr/>
        </p:nvSpPr>
        <p:spPr>
          <a:xfrm>
            <a:off x="6256565" y="812590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Travelled way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BFBE47A4-6F1C-354E-9972-E314DFF352EF}"/>
              </a:ext>
            </a:extLst>
          </p:cNvPr>
          <p:cNvSpPr/>
          <p:nvPr/>
        </p:nvSpPr>
        <p:spPr>
          <a:xfrm rot="5400000">
            <a:off x="1637322" y="4963863"/>
            <a:ext cx="386317" cy="906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FD042-9395-0240-BEBE-AC0C4915C319}"/>
              </a:ext>
            </a:extLst>
          </p:cNvPr>
          <p:cNvSpPr txBox="1"/>
          <p:nvPr/>
        </p:nvSpPr>
        <p:spPr>
          <a:xfrm>
            <a:off x="1257327" y="5601792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Cycle track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B3C8D-8E3A-E94E-80BD-29FB16AC5929}"/>
              </a:ext>
            </a:extLst>
          </p:cNvPr>
          <p:cNvSpPr txBox="1"/>
          <p:nvPr/>
        </p:nvSpPr>
        <p:spPr>
          <a:xfrm>
            <a:off x="4376058" y="812589"/>
            <a:ext cx="19857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Does travelled way include foot paths and cycle paths?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7C666409-5385-8A43-A0BF-7336A75F13C5}"/>
              </a:ext>
            </a:extLst>
          </p:cNvPr>
          <p:cNvSpPr/>
          <p:nvPr/>
        </p:nvSpPr>
        <p:spPr>
          <a:xfrm rot="5400000">
            <a:off x="2569470" y="5236347"/>
            <a:ext cx="386317" cy="906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CC9F6D-1178-A24B-8594-0AFEE673CCE8}"/>
              </a:ext>
            </a:extLst>
          </p:cNvPr>
          <p:cNvSpPr txBox="1"/>
          <p:nvPr/>
        </p:nvSpPr>
        <p:spPr>
          <a:xfrm rot="16200000">
            <a:off x="1580076" y="4418473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separation barrier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E9609-69F2-2D4B-B752-CE894372CC65}"/>
              </a:ext>
            </a:extLst>
          </p:cNvPr>
          <p:cNvSpPr txBox="1"/>
          <p:nvPr/>
        </p:nvSpPr>
        <p:spPr>
          <a:xfrm>
            <a:off x="2803440" y="6496382"/>
            <a:ext cx="24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Add picture with a ditch</a:t>
            </a:r>
          </a:p>
        </p:txBody>
      </p:sp>
    </p:spTree>
    <p:extLst>
      <p:ext uri="{BB962C8B-B14F-4D97-AF65-F5344CB8AC3E}">
        <p14:creationId xmlns:p14="http://schemas.microsoft.com/office/powerpoint/2010/main" val="31063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0685C-723E-204B-AAA5-CE66167F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8EF82-5E05-744E-B708-635972C4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6CABD-F11C-174E-B58A-B5D9CFAA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E6B0-9AE1-A94D-84A9-680CB3F5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19" y="2777217"/>
            <a:ext cx="583328" cy="906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8CF96-E5FF-1146-A1E8-E092C1969A48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ED257-6E95-B347-9B7F-E246ED416CAE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38C7D-086E-0B45-AF45-5E318541D820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2D1FE-2DC1-DB49-953D-3644C68E9595}"/>
              </a:ext>
            </a:extLst>
          </p:cNvPr>
          <p:cNvSpPr/>
          <p:nvPr/>
        </p:nvSpPr>
        <p:spPr>
          <a:xfrm>
            <a:off x="1387126" y="3720943"/>
            <a:ext cx="906210" cy="93539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378FE-9068-9742-9249-C878F74360EC}"/>
              </a:ext>
            </a:extLst>
          </p:cNvPr>
          <p:cNvSpPr/>
          <p:nvPr/>
        </p:nvSpPr>
        <p:spPr>
          <a:xfrm>
            <a:off x="2742597" y="3740468"/>
            <a:ext cx="3204761" cy="168144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09AFB-D33C-8C48-9F43-B18D62E29503}"/>
              </a:ext>
            </a:extLst>
          </p:cNvPr>
          <p:cNvSpPr/>
          <p:nvPr/>
        </p:nvSpPr>
        <p:spPr>
          <a:xfrm>
            <a:off x="1387125" y="3920002"/>
            <a:ext cx="4560233" cy="168144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4E7C5-4874-D342-AEC8-AD4A6BA6E4DA}"/>
              </a:ext>
            </a:extLst>
          </p:cNvPr>
          <p:cNvSpPr/>
          <p:nvPr/>
        </p:nvSpPr>
        <p:spPr>
          <a:xfrm>
            <a:off x="1387125" y="3812250"/>
            <a:ext cx="136340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7B8A0-E73C-A140-9563-BFC3D70489B9}"/>
              </a:ext>
            </a:extLst>
          </p:cNvPr>
          <p:cNvSpPr/>
          <p:nvPr/>
        </p:nvSpPr>
        <p:spPr>
          <a:xfrm>
            <a:off x="2293334" y="3729078"/>
            <a:ext cx="44913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B59D20CA-96C5-9446-8E75-99F59AE77614}"/>
              </a:ext>
            </a:extLst>
          </p:cNvPr>
          <p:cNvSpPr/>
          <p:nvPr/>
        </p:nvSpPr>
        <p:spPr>
          <a:xfrm>
            <a:off x="6096000" y="3410640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D3E31729-4461-884D-B24E-94163CA9F55B}"/>
              </a:ext>
            </a:extLst>
          </p:cNvPr>
          <p:cNvSpPr/>
          <p:nvPr/>
        </p:nvSpPr>
        <p:spPr>
          <a:xfrm>
            <a:off x="6276975" y="3591455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62406"/>
              <a:gd name="adj4" fmla="val -4722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pavement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B1512C00-62F1-044A-996B-4821AB70F4C9}"/>
              </a:ext>
            </a:extLst>
          </p:cNvPr>
          <p:cNvSpPr/>
          <p:nvPr/>
        </p:nvSpPr>
        <p:spPr>
          <a:xfrm>
            <a:off x="6340474" y="3854473"/>
            <a:ext cx="825703" cy="183805"/>
          </a:xfrm>
          <a:prstGeom prst="accentCallout1">
            <a:avLst>
              <a:gd name="adj1" fmla="val 18750"/>
              <a:gd name="adj2" fmla="val -8333"/>
              <a:gd name="adj3" fmla="val -15325"/>
              <a:gd name="adj4" fmla="val -5239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Subsurface or roadbed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05439-056E-3D49-A66D-628F9AF7FF96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9A3803-0D48-7C4E-A1E7-D89AB229C1CF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4D3D-0958-4C46-B298-241A00F07C35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56FE2-2E8C-0448-9238-29C9D2B6AD08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236EF-16DA-6842-99F0-3425145D079F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E0752D-3DDA-A64A-82E1-620E88CA5E94}"/>
              </a:ext>
            </a:extLst>
          </p:cNvPr>
          <p:cNvSpPr txBox="1"/>
          <p:nvPr/>
        </p:nvSpPr>
        <p:spPr>
          <a:xfrm>
            <a:off x="3510063" y="4219174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2AFAC-9C99-1747-8E7D-853D8081E7B2}"/>
              </a:ext>
            </a:extLst>
          </p:cNvPr>
          <p:cNvSpPr txBox="1"/>
          <p:nvPr/>
        </p:nvSpPr>
        <p:spPr>
          <a:xfrm>
            <a:off x="4881662" y="4219173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F7438AF-3237-194C-A531-9A313FED267F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F1769-5DA1-3D4E-A9C8-F678C773B4BA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066420-8A8A-EE4F-B548-B37E95B8E1E1}"/>
              </a:ext>
            </a:extLst>
          </p:cNvPr>
          <p:cNvSpPr/>
          <p:nvPr/>
        </p:nvSpPr>
        <p:spPr>
          <a:xfrm rot="16200000">
            <a:off x="4153826" y="447256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BCD7C-5739-2E46-AA3B-46D79636A6C4}"/>
              </a:ext>
            </a:extLst>
          </p:cNvPr>
          <p:cNvSpPr txBox="1"/>
          <p:nvPr/>
        </p:nvSpPr>
        <p:spPr>
          <a:xfrm rot="16200000">
            <a:off x="1402117" y="440483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C713C-2A5A-FD47-A552-84B2F0E0E4B8}"/>
              </a:ext>
            </a:extLst>
          </p:cNvPr>
          <p:cNvSpPr txBox="1"/>
          <p:nvPr/>
        </p:nvSpPr>
        <p:spPr>
          <a:xfrm rot="16200000">
            <a:off x="1911797" y="43943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buffer lane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32EF3-FF9A-E14F-891E-83E4C4584ED7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5016F5B-4477-F742-A55C-A9BE641B2DB7}"/>
              </a:ext>
            </a:extLst>
          </p:cNvPr>
          <p:cNvSpPr/>
          <p:nvPr/>
        </p:nvSpPr>
        <p:spPr>
          <a:xfrm rot="16200000">
            <a:off x="1870815" y="1362008"/>
            <a:ext cx="386317" cy="1363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E8206-9A1D-A042-AB36-FD53CEF35989}"/>
              </a:ext>
            </a:extLst>
          </p:cNvPr>
          <p:cNvSpPr txBox="1"/>
          <p:nvPr/>
        </p:nvSpPr>
        <p:spPr>
          <a:xfrm>
            <a:off x="3692317" y="1515679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730E8-7DDB-7B40-8FB0-B12DA536FB42}"/>
              </a:ext>
            </a:extLst>
          </p:cNvPr>
          <p:cNvSpPr txBox="1"/>
          <p:nvPr/>
        </p:nvSpPr>
        <p:spPr>
          <a:xfrm>
            <a:off x="1566336" y="1515679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CDE77-25A0-5441-A346-E96E3B7F6675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29674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0685C-723E-204B-AAA5-CE66167F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8EF82-5E05-744E-B708-635972C4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6CABD-F11C-174E-B58A-B5D9CFAA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E6B0-9AE1-A94D-84A9-680CB3F5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19" y="2777217"/>
            <a:ext cx="583328" cy="906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8CF96-E5FF-1146-A1E8-E092C1969A48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38C7D-086E-0B45-AF45-5E318541D820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2D1FE-2DC1-DB49-953D-3644C68E9595}"/>
              </a:ext>
            </a:extLst>
          </p:cNvPr>
          <p:cNvSpPr/>
          <p:nvPr/>
        </p:nvSpPr>
        <p:spPr>
          <a:xfrm>
            <a:off x="1387126" y="3720943"/>
            <a:ext cx="906210" cy="93539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378FE-9068-9742-9249-C878F74360EC}"/>
              </a:ext>
            </a:extLst>
          </p:cNvPr>
          <p:cNvSpPr/>
          <p:nvPr/>
        </p:nvSpPr>
        <p:spPr>
          <a:xfrm>
            <a:off x="2742597" y="3740468"/>
            <a:ext cx="3204761" cy="168144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09AFB-D33C-8C48-9F43-B18D62E29503}"/>
              </a:ext>
            </a:extLst>
          </p:cNvPr>
          <p:cNvSpPr/>
          <p:nvPr/>
        </p:nvSpPr>
        <p:spPr>
          <a:xfrm>
            <a:off x="1387125" y="3920002"/>
            <a:ext cx="4560233" cy="168144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4E7C5-4874-D342-AEC8-AD4A6BA6E4DA}"/>
              </a:ext>
            </a:extLst>
          </p:cNvPr>
          <p:cNvSpPr/>
          <p:nvPr/>
        </p:nvSpPr>
        <p:spPr>
          <a:xfrm>
            <a:off x="1387125" y="3812250"/>
            <a:ext cx="136340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7B8A0-E73C-A140-9563-BFC3D70489B9}"/>
              </a:ext>
            </a:extLst>
          </p:cNvPr>
          <p:cNvSpPr/>
          <p:nvPr/>
        </p:nvSpPr>
        <p:spPr>
          <a:xfrm>
            <a:off x="2293334" y="3729078"/>
            <a:ext cx="44913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B59D20CA-96C5-9446-8E75-99F59AE77614}"/>
              </a:ext>
            </a:extLst>
          </p:cNvPr>
          <p:cNvSpPr/>
          <p:nvPr/>
        </p:nvSpPr>
        <p:spPr>
          <a:xfrm>
            <a:off x="6096000" y="3410640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D3E31729-4461-884D-B24E-94163CA9F55B}"/>
              </a:ext>
            </a:extLst>
          </p:cNvPr>
          <p:cNvSpPr/>
          <p:nvPr/>
        </p:nvSpPr>
        <p:spPr>
          <a:xfrm>
            <a:off x="6276975" y="3591455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62406"/>
              <a:gd name="adj4" fmla="val -4722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pavement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B1512C00-62F1-044A-996B-4821AB70F4C9}"/>
              </a:ext>
            </a:extLst>
          </p:cNvPr>
          <p:cNvSpPr/>
          <p:nvPr/>
        </p:nvSpPr>
        <p:spPr>
          <a:xfrm>
            <a:off x="6340474" y="3854473"/>
            <a:ext cx="825703" cy="183805"/>
          </a:xfrm>
          <a:prstGeom prst="accentCallout1">
            <a:avLst>
              <a:gd name="adj1" fmla="val 18750"/>
              <a:gd name="adj2" fmla="val -8333"/>
              <a:gd name="adj3" fmla="val -15325"/>
              <a:gd name="adj4" fmla="val -5239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Subsurface or roadbed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05439-056E-3D49-A66D-628F9AF7FF96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9A3803-0D48-7C4E-A1E7-D89AB229C1CF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4D3D-0958-4C46-B298-241A00F07C35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56FE2-2E8C-0448-9238-29C9D2B6AD08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236EF-16DA-6842-99F0-3425145D079F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E0752D-3DDA-A64A-82E1-620E88CA5E94}"/>
              </a:ext>
            </a:extLst>
          </p:cNvPr>
          <p:cNvSpPr txBox="1"/>
          <p:nvPr/>
        </p:nvSpPr>
        <p:spPr>
          <a:xfrm>
            <a:off x="3510063" y="4219174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2AFAC-9C99-1747-8E7D-853D8081E7B2}"/>
              </a:ext>
            </a:extLst>
          </p:cNvPr>
          <p:cNvSpPr txBox="1"/>
          <p:nvPr/>
        </p:nvSpPr>
        <p:spPr>
          <a:xfrm>
            <a:off x="4881662" y="4219173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F7438AF-3237-194C-A531-9A313FED267F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F1769-5DA1-3D4E-A9C8-F678C773B4BA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066420-8A8A-EE4F-B548-B37E95B8E1E1}"/>
              </a:ext>
            </a:extLst>
          </p:cNvPr>
          <p:cNvSpPr/>
          <p:nvPr/>
        </p:nvSpPr>
        <p:spPr>
          <a:xfrm rot="16200000">
            <a:off x="4153826" y="447256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BCD7C-5739-2E46-AA3B-46D79636A6C4}"/>
              </a:ext>
            </a:extLst>
          </p:cNvPr>
          <p:cNvSpPr txBox="1"/>
          <p:nvPr/>
        </p:nvSpPr>
        <p:spPr>
          <a:xfrm rot="16200000">
            <a:off x="1402117" y="440483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C713C-2A5A-FD47-A552-84B2F0E0E4B8}"/>
              </a:ext>
            </a:extLst>
          </p:cNvPr>
          <p:cNvSpPr txBox="1"/>
          <p:nvPr/>
        </p:nvSpPr>
        <p:spPr>
          <a:xfrm rot="16200000">
            <a:off x="1911797" y="43943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buffer lane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32EF3-FF9A-E14F-891E-83E4C4584ED7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5016F5B-4477-F742-A55C-A9BE641B2DB7}"/>
              </a:ext>
            </a:extLst>
          </p:cNvPr>
          <p:cNvSpPr/>
          <p:nvPr/>
        </p:nvSpPr>
        <p:spPr>
          <a:xfrm rot="16200000">
            <a:off x="1870815" y="1362008"/>
            <a:ext cx="386317" cy="1363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E8206-9A1D-A042-AB36-FD53CEF35989}"/>
              </a:ext>
            </a:extLst>
          </p:cNvPr>
          <p:cNvSpPr txBox="1"/>
          <p:nvPr/>
        </p:nvSpPr>
        <p:spPr>
          <a:xfrm>
            <a:off x="3692317" y="1515679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730E8-7DDB-7B40-8FB0-B12DA536FB42}"/>
              </a:ext>
            </a:extLst>
          </p:cNvPr>
          <p:cNvSpPr txBox="1"/>
          <p:nvPr/>
        </p:nvSpPr>
        <p:spPr>
          <a:xfrm>
            <a:off x="1566336" y="1515679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CDE77-25A0-5441-A346-E96E3B7F6675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8DB50E-E837-6542-AEEC-39BCD72E12DF}"/>
              </a:ext>
            </a:extLst>
          </p:cNvPr>
          <p:cNvSpPr/>
          <p:nvPr/>
        </p:nvSpPr>
        <p:spPr>
          <a:xfrm>
            <a:off x="3072086" y="3609440"/>
            <a:ext cx="127647" cy="1203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F1B1D-DED4-FF4C-A838-5FCA003E4410}"/>
              </a:ext>
            </a:extLst>
          </p:cNvPr>
          <p:cNvSpPr txBox="1"/>
          <p:nvPr/>
        </p:nvSpPr>
        <p:spPr>
          <a:xfrm>
            <a:off x="2565536" y="2770920"/>
            <a:ext cx="97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Kerb</a:t>
            </a:r>
          </a:p>
          <a:p>
            <a:r>
              <a:rPr lang="en-GB" dirty="0">
                <a:highlight>
                  <a:srgbClr val="FFFF00"/>
                </a:highlight>
              </a:rPr>
              <a:t>kerbside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2A4849-644B-AE4A-86D7-B1AAF42855D3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3054324" y="3417251"/>
            <a:ext cx="81586" cy="19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1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133BBF-A79D-F34E-A8F0-83FDDF50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15" y="0"/>
            <a:ext cx="626896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8D3D5B-CFB6-4F46-84C7-DBAF83CC763F}"/>
              </a:ext>
            </a:extLst>
          </p:cNvPr>
          <p:cNvSpPr/>
          <p:nvPr/>
        </p:nvSpPr>
        <p:spPr>
          <a:xfrm>
            <a:off x="7003626" y="1869440"/>
            <a:ext cx="1361440" cy="778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4A254-A66B-D049-B2AE-AF74D30EE9E4}"/>
              </a:ext>
            </a:extLst>
          </p:cNvPr>
          <p:cNvSpPr/>
          <p:nvPr/>
        </p:nvSpPr>
        <p:spPr>
          <a:xfrm>
            <a:off x="5699759" y="5178213"/>
            <a:ext cx="1361440" cy="778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F7AB2-CB53-A441-8338-C5CAF862945B}"/>
              </a:ext>
            </a:extLst>
          </p:cNvPr>
          <p:cNvSpPr txBox="1"/>
          <p:nvPr/>
        </p:nvSpPr>
        <p:spPr>
          <a:xfrm>
            <a:off x="5699759" y="5113865"/>
            <a:ext cx="140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‘traffic’ or ‘driving’?</a:t>
            </a:r>
          </a:p>
        </p:txBody>
      </p:sp>
    </p:spTree>
    <p:extLst>
      <p:ext uri="{BB962C8B-B14F-4D97-AF65-F5344CB8AC3E}">
        <p14:creationId xmlns:p14="http://schemas.microsoft.com/office/powerpoint/2010/main" val="265814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142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Vaughn</dc:creator>
  <cp:lastModifiedBy>Kenneth Vaughn</cp:lastModifiedBy>
  <cp:revision>39</cp:revision>
  <dcterms:created xsi:type="dcterms:W3CDTF">2019-04-19T02:23:08Z</dcterms:created>
  <dcterms:modified xsi:type="dcterms:W3CDTF">2020-06-30T15:20:15Z</dcterms:modified>
</cp:coreProperties>
</file>