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  <p:sldMasterId id="2147483685" r:id="rId5"/>
    <p:sldMasterId id="2147483687" r:id="rId6"/>
    <p:sldMasterId id="2147483679" r:id="rId7"/>
    <p:sldMasterId id="2147483681" r:id="rId8"/>
  </p:sldMasterIdLst>
  <p:notesMasterIdLst>
    <p:notesMasterId r:id="rId13"/>
  </p:notesMasterIdLst>
  <p:handoutMasterIdLst>
    <p:handoutMasterId r:id="rId14"/>
  </p:handoutMasterIdLst>
  <p:sldIdLst>
    <p:sldId id="264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04DD4-332E-47CE-9E17-98B688B2AE05}" v="1" dt="2023-04-18T13:32:08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5731" autoAdjust="0"/>
  </p:normalViewPr>
  <p:slideViewPr>
    <p:cSldViewPr snapToGrid="0" showGuides="1">
      <p:cViewPr varScale="1">
        <p:scale>
          <a:sx n="94" d="100"/>
          <a:sy n="94" d="100"/>
        </p:scale>
        <p:origin x="109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2" d="100"/>
          <a:sy n="102" d="100"/>
        </p:scale>
        <p:origin x="344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arslow" userId="2d5a4dcb-66ec-40ec-9cfd-332e1f8358b4" providerId="ADAL" clId="{0DC04DD4-332E-47CE-9E17-98B688B2AE05}"/>
    <pc:docChg chg="custSel mod addSld delSld modSld">
      <pc:chgData name="Peter Parslow" userId="2d5a4dcb-66ec-40ec-9cfd-332e1f8358b4" providerId="ADAL" clId="{0DC04DD4-332E-47CE-9E17-98B688B2AE05}" dt="2023-04-18T13:40:28.022" v="893" actId="1035"/>
      <pc:docMkLst>
        <pc:docMk/>
      </pc:docMkLst>
      <pc:sldChg chg="modSp mod">
        <pc:chgData name="Peter Parslow" userId="2d5a4dcb-66ec-40ec-9cfd-332e1f8358b4" providerId="ADAL" clId="{0DC04DD4-332E-47CE-9E17-98B688B2AE05}" dt="2023-04-18T13:40:17.511" v="863" actId="1036"/>
        <pc:sldMkLst>
          <pc:docMk/>
          <pc:sldMk cId="2858975903" sldId="263"/>
        </pc:sldMkLst>
        <pc:spChg chg="mod">
          <ac:chgData name="Peter Parslow" userId="2d5a4dcb-66ec-40ec-9cfd-332e1f8358b4" providerId="ADAL" clId="{0DC04DD4-332E-47CE-9E17-98B688B2AE05}" dt="2023-04-18T13:40:17.511" v="863" actId="1036"/>
          <ac:spMkLst>
            <pc:docMk/>
            <pc:sldMk cId="2858975903" sldId="263"/>
            <ac:spMk id="6" creationId="{00000000-0000-0000-0000-000000000000}"/>
          </ac:spMkLst>
        </pc:spChg>
      </pc:sldChg>
      <pc:sldChg chg="modSp mod">
        <pc:chgData name="Peter Parslow" userId="2d5a4dcb-66ec-40ec-9cfd-332e1f8358b4" providerId="ADAL" clId="{0DC04DD4-332E-47CE-9E17-98B688B2AE05}" dt="2023-04-18T13:28:07.565" v="27" actId="255"/>
        <pc:sldMkLst>
          <pc:docMk/>
          <pc:sldMk cId="2633659343" sldId="264"/>
        </pc:sldMkLst>
        <pc:spChg chg="mod">
          <ac:chgData name="Peter Parslow" userId="2d5a4dcb-66ec-40ec-9cfd-332e1f8358b4" providerId="ADAL" clId="{0DC04DD4-332E-47CE-9E17-98B688B2AE05}" dt="2023-04-18T13:28:07.565" v="27" actId="255"/>
          <ac:spMkLst>
            <pc:docMk/>
            <pc:sldMk cId="2633659343" sldId="264"/>
            <ac:spMk id="6" creationId="{00000000-0000-0000-0000-000000000000}"/>
          </ac:spMkLst>
        </pc:spChg>
      </pc:sldChg>
      <pc:sldChg chg="modSp mod">
        <pc:chgData name="Peter Parslow" userId="2d5a4dcb-66ec-40ec-9cfd-332e1f8358b4" providerId="ADAL" clId="{0DC04DD4-332E-47CE-9E17-98B688B2AE05}" dt="2023-04-18T13:40:28.022" v="893" actId="1035"/>
        <pc:sldMkLst>
          <pc:docMk/>
          <pc:sldMk cId="2833168757" sldId="265"/>
        </pc:sldMkLst>
        <pc:spChg chg="mod">
          <ac:chgData name="Peter Parslow" userId="2d5a4dcb-66ec-40ec-9cfd-332e1f8358b4" providerId="ADAL" clId="{0DC04DD4-332E-47CE-9E17-98B688B2AE05}" dt="2023-04-18T13:40:28.022" v="893" actId="1035"/>
          <ac:spMkLst>
            <pc:docMk/>
            <pc:sldMk cId="2833168757" sldId="265"/>
            <ac:spMk id="7" creationId="{E8C15AEF-1D17-4DB4-B3EE-CF6FA2179D57}"/>
          </ac:spMkLst>
        </pc:spChg>
      </pc:sldChg>
      <pc:sldChg chg="addSp modSp del mod modClrScheme chgLayout">
        <pc:chgData name="Peter Parslow" userId="2d5a4dcb-66ec-40ec-9cfd-332e1f8358b4" providerId="ADAL" clId="{0DC04DD4-332E-47CE-9E17-98B688B2AE05}" dt="2023-04-18T13:37:55.268" v="708" actId="2696"/>
        <pc:sldMkLst>
          <pc:docMk/>
          <pc:sldMk cId="1999512039" sldId="266"/>
        </pc:sldMkLst>
        <pc:spChg chg="mod ord">
          <ac:chgData name="Peter Parslow" userId="2d5a4dcb-66ec-40ec-9cfd-332e1f8358b4" providerId="ADAL" clId="{0DC04DD4-332E-47CE-9E17-98B688B2AE05}" dt="2023-04-18T13:36:02.327" v="686" actId="700"/>
          <ac:spMkLst>
            <pc:docMk/>
            <pc:sldMk cId="1999512039" sldId="266"/>
            <ac:spMk id="2" creationId="{00000000-0000-0000-0000-000000000000}"/>
          </ac:spMkLst>
        </pc:spChg>
        <pc:spChg chg="add mod ord">
          <ac:chgData name="Peter Parslow" userId="2d5a4dcb-66ec-40ec-9cfd-332e1f8358b4" providerId="ADAL" clId="{0DC04DD4-332E-47CE-9E17-98B688B2AE05}" dt="2023-04-18T13:36:02.327" v="686" actId="700"/>
          <ac:spMkLst>
            <pc:docMk/>
            <pc:sldMk cId="1999512039" sldId="266"/>
            <ac:spMk id="3" creationId="{5D0D2AA1-755A-888E-5952-D1D1E9F00C8A}"/>
          </ac:spMkLst>
        </pc:spChg>
        <pc:spChg chg="mod ord">
          <ac:chgData name="Peter Parslow" userId="2d5a4dcb-66ec-40ec-9cfd-332e1f8358b4" providerId="ADAL" clId="{0DC04DD4-332E-47CE-9E17-98B688B2AE05}" dt="2023-04-18T13:36:02.327" v="686" actId="700"/>
          <ac:spMkLst>
            <pc:docMk/>
            <pc:sldMk cId="1999512039" sldId="266"/>
            <ac:spMk id="5" creationId="{00000000-0000-0000-0000-000000000000}"/>
          </ac:spMkLst>
        </pc:spChg>
        <pc:spChg chg="mod">
          <ac:chgData name="Peter Parslow" userId="2d5a4dcb-66ec-40ec-9cfd-332e1f8358b4" providerId="ADAL" clId="{0DC04DD4-332E-47CE-9E17-98B688B2AE05}" dt="2023-04-18T13:35:43.959" v="685" actId="12"/>
          <ac:spMkLst>
            <pc:docMk/>
            <pc:sldMk cId="1999512039" sldId="266"/>
            <ac:spMk id="7" creationId="{E8C15AEF-1D17-4DB4-B3EE-CF6FA2179D57}"/>
          </ac:spMkLst>
        </pc:spChg>
        <pc:picChg chg="mod ord">
          <ac:chgData name="Peter Parslow" userId="2d5a4dcb-66ec-40ec-9cfd-332e1f8358b4" providerId="ADAL" clId="{0DC04DD4-332E-47CE-9E17-98B688B2AE05}" dt="2023-04-18T13:36:02.327" v="686" actId="700"/>
          <ac:picMkLst>
            <pc:docMk/>
            <pc:sldMk cId="1999512039" sldId="266"/>
            <ac:picMk id="8" creationId="{00000000-0000-0000-0000-000000000000}"/>
          </ac:picMkLst>
        </pc:picChg>
      </pc:sldChg>
      <pc:sldChg chg="modSp new mod modNotesTx">
        <pc:chgData name="Peter Parslow" userId="2d5a4dcb-66ec-40ec-9cfd-332e1f8358b4" providerId="ADAL" clId="{0DC04DD4-332E-47CE-9E17-98B688B2AE05}" dt="2023-04-18T13:40:00.093" v="812" actId="20577"/>
        <pc:sldMkLst>
          <pc:docMk/>
          <pc:sldMk cId="3891827118" sldId="267"/>
        </pc:sldMkLst>
        <pc:spChg chg="mod">
          <ac:chgData name="Peter Parslow" userId="2d5a4dcb-66ec-40ec-9cfd-332e1f8358b4" providerId="ADAL" clId="{0DC04DD4-332E-47CE-9E17-98B688B2AE05}" dt="2023-04-18T13:36:56.934" v="691" actId="20577"/>
          <ac:spMkLst>
            <pc:docMk/>
            <pc:sldMk cId="3891827118" sldId="267"/>
            <ac:spMk id="3" creationId="{74D13F01-BDB4-4C04-A3BD-74AB9F607AF3}"/>
          </ac:spMkLst>
        </pc:spChg>
        <pc:spChg chg="mod">
          <ac:chgData name="Peter Parslow" userId="2d5a4dcb-66ec-40ec-9cfd-332e1f8358b4" providerId="ADAL" clId="{0DC04DD4-332E-47CE-9E17-98B688B2AE05}" dt="2023-04-18T13:37:50.972" v="707" actId="1035"/>
          <ac:spMkLst>
            <pc:docMk/>
            <pc:sldMk cId="3891827118" sldId="267"/>
            <ac:spMk id="4" creationId="{038D62F8-80A0-513B-BF25-620C344E55F4}"/>
          </ac:spMkLst>
        </pc:spChg>
      </pc:sldChg>
    </pc:docChg>
  </pc:docChgLst>
  <pc:docChgLst>
    <pc:chgData name="PRINCIPI Luigi" userId="0fd3688c-60ce-4bec-ab27-bc38d58142d9" providerId="ADAL" clId="{F0C4B603-B608-4BF0-A6E8-E8EEA1DABCA7}"/>
    <pc:docChg chg="undo modSld">
      <pc:chgData name="PRINCIPI Luigi" userId="0fd3688c-60ce-4bec-ab27-bc38d58142d9" providerId="ADAL" clId="{F0C4B603-B608-4BF0-A6E8-E8EEA1DABCA7}" dt="2019-09-26T14:44:45.119" v="9" actId="1035"/>
      <pc:docMkLst>
        <pc:docMk/>
      </pc:docMkLst>
      <pc:sldChg chg="modSp">
        <pc:chgData name="PRINCIPI Luigi" userId="0fd3688c-60ce-4bec-ab27-bc38d58142d9" providerId="ADAL" clId="{F0C4B603-B608-4BF0-A6E8-E8EEA1DABCA7}" dt="2019-09-26T14:44:12.075" v="2" actId="404"/>
        <pc:sldMkLst>
          <pc:docMk/>
          <pc:sldMk cId="2833168757" sldId="265"/>
        </pc:sldMkLst>
        <pc:spChg chg="mod">
          <ac:chgData name="PRINCIPI Luigi" userId="0fd3688c-60ce-4bec-ab27-bc38d58142d9" providerId="ADAL" clId="{F0C4B603-B608-4BF0-A6E8-E8EEA1DABCA7}" dt="2019-09-26T14:44:12.075" v="2" actId="404"/>
          <ac:spMkLst>
            <pc:docMk/>
            <pc:sldMk cId="2833168757" sldId="265"/>
            <ac:spMk id="7" creationId="{E8C15AEF-1D17-4DB4-B3EE-CF6FA2179D57}"/>
          </ac:spMkLst>
        </pc:spChg>
      </pc:sldChg>
      <pc:sldChg chg="modSp">
        <pc:chgData name="PRINCIPI Luigi" userId="0fd3688c-60ce-4bec-ab27-bc38d58142d9" providerId="ADAL" clId="{F0C4B603-B608-4BF0-A6E8-E8EEA1DABCA7}" dt="2019-09-26T14:44:45.119" v="9" actId="1035"/>
        <pc:sldMkLst>
          <pc:docMk/>
          <pc:sldMk cId="1999512039" sldId="266"/>
        </pc:sldMkLst>
        <pc:spChg chg="mod">
          <ac:chgData name="PRINCIPI Luigi" userId="0fd3688c-60ce-4bec-ab27-bc38d58142d9" providerId="ADAL" clId="{F0C4B603-B608-4BF0-A6E8-E8EEA1DABCA7}" dt="2019-09-26T14:44:45.119" v="9" actId="1035"/>
          <ac:spMkLst>
            <pc:docMk/>
            <pc:sldMk cId="1999512039" sldId="266"/>
            <ac:spMk id="7" creationId="{E8C15AEF-1D17-4DB4-B3EE-CF6FA2179D57}"/>
          </ac:spMkLst>
        </pc:spChg>
        <pc:picChg chg="mod">
          <ac:chgData name="PRINCIPI Luigi" userId="0fd3688c-60ce-4bec-ab27-bc38d58142d9" providerId="ADAL" clId="{F0C4B603-B608-4BF0-A6E8-E8EEA1DABCA7}" dt="2019-09-26T14:43:17.795" v="0" actId="14826"/>
          <ac:picMkLst>
            <pc:docMk/>
            <pc:sldMk cId="1999512039" sldId="266"/>
            <ac:picMk id="8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D0019-9A8D-4B50-8ADC-B707AB21E2E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8C86E-FBC3-4B8C-81A3-CD09DDA1D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975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CAD3-C65A-4F67-A9C9-9F0B7AE80557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616E6-3282-49AF-B187-AFD585911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72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16E6-3282-49AF-B187-AFD5859112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16E6-3282-49AF-B187-AFD5859112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7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616E6-3282-49AF-B187-AFD5859112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as before: 3</a:t>
            </a:r>
          </a:p>
          <a:p>
            <a:r>
              <a:rPr lang="en-GB" dirty="0"/>
              <a:t>Slightly extended: 10</a:t>
            </a:r>
          </a:p>
          <a:p>
            <a:r>
              <a:rPr lang="en-GB" dirty="0"/>
              <a:t>Reworded: 5</a:t>
            </a:r>
          </a:p>
          <a:p>
            <a:r>
              <a:rPr lang="en-GB" dirty="0"/>
              <a:t>The others were all in the directives?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A616E6-3282-49AF-B187-AFD5859112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3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F6FFF-FD7D-47A2-BF40-72BE5E6400F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638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8580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3327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731837" y="2967335"/>
            <a:ext cx="10808071" cy="923330"/>
          </a:xfrm>
          <a:noFill/>
        </p:spPr>
        <p:txBody>
          <a:bodyPr wrap="square" lIns="0" rIns="0">
            <a:spAutoFit/>
          </a:bodyPr>
          <a:lstStyle>
            <a:lvl1pPr>
              <a:defRPr b="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1984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de slides (text withou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698460" y="565265"/>
            <a:ext cx="10801350" cy="92333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719138" y="1910481"/>
            <a:ext cx="10807700" cy="480131"/>
          </a:xfrm>
          <a:prstGeom prst="rect">
            <a:avLst/>
          </a:prstGeom>
          <a:noFill/>
        </p:spPr>
        <p:txBody>
          <a:bodyPr lIns="0" rIns="0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574459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1"/>
          <p:cNvSpPr>
            <a:spLocks noGrp="1"/>
          </p:cNvSpPr>
          <p:nvPr>
            <p:ph type="title"/>
          </p:nvPr>
        </p:nvSpPr>
        <p:spPr>
          <a:xfrm>
            <a:off x="4622760" y="565265"/>
            <a:ext cx="6877049" cy="923330"/>
          </a:xfrm>
          <a:prstGeom prst="rect">
            <a:avLst/>
          </a:prstGeom>
          <a:noFill/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4642964" y="1900649"/>
            <a:ext cx="6883399" cy="4801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Click to enter 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924300" cy="6864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65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2933" userDrawn="1">
          <p15:clr>
            <a:srgbClr val="FBAE40"/>
          </p15:clr>
        </p15:guide>
        <p15:guide id="1" orient="horz" pos="125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33109" y="6316676"/>
            <a:ext cx="406800" cy="54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2967335"/>
            <a:ext cx="10801350" cy="92333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6282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orient="horz" pos="346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33109" y="6316676"/>
            <a:ext cx="406800" cy="54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2967335"/>
            <a:ext cx="10801350" cy="92333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5077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65">
          <p15:clr>
            <a:srgbClr val="F26B43"/>
          </p15:clr>
        </p15:guide>
        <p15:guide id="2" pos="461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33109" y="6316676"/>
            <a:ext cx="406800" cy="54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2967335"/>
            <a:ext cx="10801350" cy="923330"/>
          </a:xfrm>
          <a:prstGeom prst="rect">
            <a:avLst/>
          </a:prstGeom>
          <a:noFill/>
        </p:spPr>
        <p:txBody>
          <a:bodyPr vert="horz" wrap="square" lIns="0" tIns="45720" rIns="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8621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265">
          <p15:clr>
            <a:srgbClr val="F26B43"/>
          </p15:clr>
        </p15:guide>
        <p15:guide id="2" pos="461">
          <p15:clr>
            <a:srgbClr val="F26B43"/>
          </p15:clr>
        </p15:guide>
        <p15:guide id="3" orient="horz" pos="3974">
          <p15:clr>
            <a:srgbClr val="F26B43"/>
          </p15:clr>
        </p15:guide>
        <p15:guide id="4" orient="horz" pos="2160">
          <p15:clr>
            <a:srgbClr val="F26B43"/>
          </p15:clr>
        </p15:guide>
        <p15:guide id="5" orient="horz" pos="346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33109" y="6316676"/>
            <a:ext cx="406800" cy="54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565265"/>
            <a:ext cx="10801350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4556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 userDrawn="1">
          <p15:clr>
            <a:srgbClr val="F26B43"/>
          </p15:clr>
        </p15:guide>
        <p15:guide id="6" pos="38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33109" y="6316676"/>
            <a:ext cx="406800" cy="547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vert="horz" lIns="0" tIns="0" rIns="0" bIns="0" rtlCol="0" anchor="b" anchorCtr="0"/>
          <a:lstStyle>
            <a:lvl1pPr algn="ctr">
              <a:defRPr sz="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6" y="6330486"/>
            <a:ext cx="6678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83E3D-8CF5-443A-A947-F913EE1717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Placeholder 11"/>
          <p:cNvSpPr>
            <a:spLocks noGrp="1"/>
          </p:cNvSpPr>
          <p:nvPr>
            <p:ph type="title"/>
          </p:nvPr>
        </p:nvSpPr>
        <p:spPr>
          <a:xfrm>
            <a:off x="731838" y="565265"/>
            <a:ext cx="10801350" cy="92333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vert="horz" lIns="0" tIns="45720" rIns="0" bIns="45720" rtlCol="0" anchor="t" anchorCtr="0">
            <a:sp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52136" y="1825625"/>
            <a:ext cx="10781052" cy="1844608"/>
          </a:xfrm>
          <a:prstGeom prst="rect">
            <a:avLst/>
          </a:prstGeom>
        </p:spPr>
        <p:txBody>
          <a:bodyPr vert="horz" lIns="0" tIns="45720" rIns="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82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>
          <p15:clr>
            <a:srgbClr val="F26B43"/>
          </p15:clr>
        </p15:guide>
        <p15:guide id="2" pos="7265">
          <p15:clr>
            <a:srgbClr val="F26B43"/>
          </p15:clr>
        </p15:guide>
        <p15:guide id="3" pos="461">
          <p15:clr>
            <a:srgbClr val="F26B43"/>
          </p15:clr>
        </p15:guide>
        <p15:guide id="4" orient="horz" pos="3974">
          <p15:clr>
            <a:srgbClr val="F26B43"/>
          </p15:clr>
        </p15:guide>
        <p15:guide id="5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o.org/files/live/sites/isoorg/files/store/en/PUB100011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31837" y="2967335"/>
            <a:ext cx="10808071" cy="840230"/>
          </a:xfrm>
        </p:spPr>
        <p:txBody>
          <a:bodyPr/>
          <a:lstStyle/>
          <a:p>
            <a:r>
              <a:rPr lang="en-US" sz="5400" dirty="0"/>
              <a:t>ISO Code of Ethics and Conduct</a:t>
            </a:r>
          </a:p>
        </p:txBody>
      </p:sp>
    </p:spTree>
    <p:extLst>
      <p:ext uri="{BB962C8B-B14F-4D97-AF65-F5344CB8AC3E}">
        <p14:creationId xmlns:p14="http://schemas.microsoft.com/office/powerpoint/2010/main" val="263365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sz="5400" dirty="0"/>
              <a:t>What</a:t>
            </a:r>
            <a:r>
              <a:rPr lang="en-US" dirty="0"/>
              <a:t> and why?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656510" y="1417963"/>
            <a:ext cx="6883399" cy="5037276"/>
          </a:xfrm>
        </p:spPr>
        <p:txBody>
          <a:bodyPr>
            <a:spAutoFit/>
          </a:bodyPr>
          <a:lstStyle/>
          <a:p>
            <a:r>
              <a:rPr lang="en-US" sz="2400" dirty="0"/>
              <a:t>The ISO Code of Ethics and Conduct was adopted by the ISO Council in February 2023, replacing the </a:t>
            </a:r>
            <a:r>
              <a:rPr lang="en-US" sz="2400" dirty="0" err="1"/>
              <a:t>earliy</a:t>
            </a:r>
            <a:r>
              <a:rPr lang="en-US" sz="2400" dirty="0"/>
              <a:t> Code of Conduct. </a:t>
            </a:r>
          </a:p>
          <a:p>
            <a:r>
              <a:rPr lang="en-US" sz="2400" dirty="0"/>
              <a:t>It set out principles for the conduct of persons acting on or behalf of ISO, including the ISO standards development community - </a:t>
            </a:r>
            <a:r>
              <a:rPr lang="en-US" sz="2400" i="1" dirty="0"/>
              <a:t>us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/>
              <a:t>goal</a:t>
            </a:r>
            <a:r>
              <a:rPr lang="en-US" sz="2400" dirty="0"/>
              <a:t> is that our deliverables </a:t>
            </a:r>
            <a:r>
              <a:rPr lang="en-GB" sz="2400" dirty="0"/>
              <a:t>benefit the international community over and above the interests of any individual or </a:t>
            </a:r>
          </a:p>
          <a:p>
            <a:r>
              <a:rPr lang="en-GB" sz="2400" dirty="0"/>
              <a:t>organization</a:t>
            </a:r>
            <a:r>
              <a:rPr lang="en-US" sz="2400" dirty="0"/>
              <a:t>.</a:t>
            </a:r>
            <a:br>
              <a:rPr lang="en-US" dirty="0"/>
            </a:br>
            <a:endParaRPr lang="en-US" dirty="0"/>
          </a:p>
          <a:p>
            <a:r>
              <a:rPr lang="en-GB" b="1" dirty="0">
                <a:hlinkClick r:id="rId3"/>
              </a:rPr>
              <a:t>ISO Code of Ethics and Conduct</a:t>
            </a:r>
            <a:endParaRPr lang="en-US" b="1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"/>
            <a:ext cx="3924300" cy="6861431"/>
          </a:xfrm>
        </p:spPr>
      </p:pic>
    </p:spTree>
    <p:extLst>
      <p:ext uri="{BB962C8B-B14F-4D97-AF65-F5344CB8AC3E}">
        <p14:creationId xmlns:p14="http://schemas.microsoft.com/office/powerpoint/2010/main" val="285897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56138" y="631222"/>
            <a:ext cx="6977484" cy="2336024"/>
          </a:xfrm>
        </p:spPr>
        <p:txBody>
          <a:bodyPr wrap="square">
            <a:spAutoFit/>
          </a:bodyPr>
          <a:lstStyle/>
          <a:p>
            <a:r>
              <a:rPr lang="en-US" sz="5400" dirty="0"/>
              <a:t>All ISO actors must uphold and respect the Code of Conduct 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"/>
            <a:ext cx="3924299" cy="6861431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C15AEF-1D17-4DB4-B3EE-CF6FA2179D57}"/>
              </a:ext>
            </a:extLst>
          </p:cNvPr>
          <p:cNvSpPr/>
          <p:nvPr/>
        </p:nvSpPr>
        <p:spPr>
          <a:xfrm>
            <a:off x="4555704" y="2945384"/>
            <a:ext cx="6977484" cy="3442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ISO Central Secretariat (ISO/CS)</a:t>
            </a: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National standards bodies (NSBs)</a:t>
            </a: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Individuals representing those member bodies</a:t>
            </a: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ISO committee chairs, committee managers, working group (or any established consensus group under a committee) </a:t>
            </a:r>
            <a:r>
              <a:rPr lang="en-US" sz="2400" dirty="0" err="1"/>
              <a:t>convenors</a:t>
            </a:r>
            <a:r>
              <a:rPr lang="en-US" sz="2400" dirty="0"/>
              <a:t>, WG secretaries, project leaders</a:t>
            </a:r>
          </a:p>
          <a:p>
            <a:pPr marL="457200" indent="-4572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Delegates and experts, including liaisons</a:t>
            </a:r>
          </a:p>
        </p:txBody>
      </p:sp>
    </p:spTree>
    <p:extLst>
      <p:ext uri="{BB962C8B-B14F-4D97-AF65-F5344CB8AC3E}">
        <p14:creationId xmlns:p14="http://schemas.microsoft.com/office/powerpoint/2010/main" val="2833168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5EF86-33D3-342C-AD30-CE01C168BC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13F01-BDB4-4C04-A3BD-74AB9F60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Principles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D62F8-80A0-513B-BF25-620C344E55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549" y="1418923"/>
            <a:ext cx="11573691" cy="507766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Comply with legal and statutory obligations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400" dirty="0"/>
              <a:t>Perform and act in good faith, consistent with the purpose, policies and principles of the organization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Behave ethically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Promote and enable all voices to be heard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Engage constructively in ISO activities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2400" dirty="0"/>
              <a:t>Declare actual and potential conflicts of interest and manage them appropriately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Protect confidential information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Protect ISO assets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Avoid and prevent any form of bribery or corruption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Escalate and resolve disputes and uphold agreed resolution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9182711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80FBEB72-11C6-4C07-9B5A-6C59F24DD3AA}"/>
    </a:ext>
  </a:extLst>
</a:theme>
</file>

<file path=ppt/theme/theme2.xml><?xml version="1.0" encoding="utf-8"?>
<a:theme xmlns:a="http://schemas.openxmlformats.org/drawingml/2006/main" name="Section title slide 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7A609244-1E1A-4080-AAAC-61BF0591C861}"/>
    </a:ext>
  </a:extLst>
</a:theme>
</file>

<file path=ppt/theme/theme3.xml><?xml version="1.0" encoding="utf-8"?>
<a:theme xmlns:a="http://schemas.openxmlformats.org/drawingml/2006/main" name="Section title slide da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B0BA834D-D045-49EC-A039-762AB2C294E8}"/>
    </a:ext>
  </a:extLst>
</a:theme>
</file>

<file path=ppt/theme/theme4.xml><?xml version="1.0" encoding="utf-8"?>
<a:theme xmlns:a="http://schemas.openxmlformats.org/drawingml/2006/main" name="Inside slides (text without background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B8A96A12-B47E-40DF-BAC8-F5B588EDA5FE}"/>
    </a:ext>
  </a:extLst>
</a:theme>
</file>

<file path=ppt/theme/theme5.xml><?xml version="1.0" encoding="utf-8"?>
<a:theme xmlns:a="http://schemas.openxmlformats.org/drawingml/2006/main" name="Side ph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 Template.potx" id="{683F6157-9453-4546-A2EF-3D1C5D969320}" vid="{1DE2E849-57BE-488F-B116-3DDB2FB36CF5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D9FDCD50C38342AB350652298DEB59" ma:contentTypeVersion="11" ma:contentTypeDescription="Create a new document." ma:contentTypeScope="" ma:versionID="f5933bb3981403d613cca7ad9ddd81a0">
  <xsd:schema xmlns:xsd="http://www.w3.org/2001/XMLSchema" xmlns:xs="http://www.w3.org/2001/XMLSchema" xmlns:p="http://schemas.microsoft.com/office/2006/metadata/properties" xmlns:ns3="adf3cc94-2293-41d4-9987-97425684382a" xmlns:ns4="48522681-7c0c-4e00-a804-8696c04473f3" targetNamespace="http://schemas.microsoft.com/office/2006/metadata/properties" ma:root="true" ma:fieldsID="6bfa9d895e077ae63dd40401d7020acf" ns3:_="" ns4:_="">
    <xsd:import namespace="adf3cc94-2293-41d4-9987-97425684382a"/>
    <xsd:import namespace="48522681-7c0c-4e00-a804-8696c04473f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f3cc94-2293-41d4-9987-9742568438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22681-7c0c-4e00-a804-8696c04473f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FB8EED3-B3D1-4CBE-8084-148C31A680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A38DDE-1BC1-49D3-B6F5-ABB74E29A1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f3cc94-2293-41d4-9987-97425684382a"/>
    <ds:schemaRef ds:uri="48522681-7c0c-4e00-a804-8696c04473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367798-8223-4ABD-B7E7-BB73AFC28613}">
  <ds:schemaRefs>
    <ds:schemaRef ds:uri="http://purl.org/dc/elements/1.1/"/>
    <ds:schemaRef ds:uri="http://schemas.microsoft.com/office/2006/metadata/properties"/>
    <ds:schemaRef ds:uri="adf3cc94-2293-41d4-9987-97425684382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522681-7c0c-4e00-a804-8696c04473f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ISO Template</Template>
  <TotalTime>28</TotalTime>
  <Words>248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Title slide</vt:lpstr>
      <vt:lpstr>Section title slide Red</vt:lpstr>
      <vt:lpstr>Section title slide dark</vt:lpstr>
      <vt:lpstr>Inside slides (text without background)</vt:lpstr>
      <vt:lpstr>Side photo</vt:lpstr>
      <vt:lpstr>ISO Code of Ethics and Conduct</vt:lpstr>
      <vt:lpstr>What and why?</vt:lpstr>
      <vt:lpstr>All ISO actors must uphold and respect the Code of Conduct </vt:lpstr>
      <vt:lpstr>Principles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 CODE OF CONDUCT</dc:title>
  <dc:creator>PRINCIPI Luigi</dc:creator>
  <cp:lastModifiedBy>Peter Parslow</cp:lastModifiedBy>
  <cp:revision>2</cp:revision>
  <dcterms:created xsi:type="dcterms:W3CDTF">2019-09-26T14:29:14Z</dcterms:created>
  <dcterms:modified xsi:type="dcterms:W3CDTF">2023-04-18T13:40:36Z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0x01010069D9FDCD50C38342AB350652298DEB59</vt:lpwstr>
  </property>
  <property fmtid="{D5CDD505-2E9C-101B-9397-08002B2CF9AE}" pid="3" name="MSIP_Label_05fb66cb-1293-447c-8145-70f34275861f_Enabled">
    <vt:lpwstr>true</vt:lpwstr>
  </property>
  <property fmtid="{D5CDD505-2E9C-101B-9397-08002B2CF9AE}" pid="4" name="MSIP_Label_05fb66cb-1293-447c-8145-70f34275861f_SetDate">
    <vt:lpwstr>2023-04-18T13:26:43Z</vt:lpwstr>
  </property>
  <property fmtid="{D5CDD505-2E9C-101B-9397-08002B2CF9AE}" pid="5" name="MSIP_Label_05fb66cb-1293-447c-8145-70f34275861f_Method">
    <vt:lpwstr>Privileged</vt:lpwstr>
  </property>
  <property fmtid="{D5CDD505-2E9C-101B-9397-08002B2CF9AE}" pid="6" name="MSIP_Label_05fb66cb-1293-447c-8145-70f34275861f_Name">
    <vt:lpwstr>EXTERNAL</vt:lpwstr>
  </property>
  <property fmtid="{D5CDD505-2E9C-101B-9397-08002B2CF9AE}" pid="7" name="MSIP_Label_05fb66cb-1293-447c-8145-70f34275861f_SiteId">
    <vt:lpwstr>7988742d-c543-4b9a-87a9-10a7b354d289</vt:lpwstr>
  </property>
  <property fmtid="{D5CDD505-2E9C-101B-9397-08002B2CF9AE}" pid="8" name="MSIP_Label_05fb66cb-1293-447c-8145-70f34275861f_ActionId">
    <vt:lpwstr>d6b77a67-e1e7-4526-b1f0-1a524b45d43d</vt:lpwstr>
  </property>
  <property fmtid="{D5CDD505-2E9C-101B-9397-08002B2CF9AE}" pid="9" name="MSIP_Label_05fb66cb-1293-447c-8145-70f34275861f_ContentBits">
    <vt:lpwstr>0</vt:lpwstr>
  </property>
</Properties>
</file>