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74" r:id="rId3"/>
    <p:sldId id="375" r:id="rId4"/>
  </p:sldIdLst>
  <p:sldSz cx="6858000" cy="9144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6" autoAdjust="0"/>
    <p:restoredTop sz="94638" autoAdjust="0"/>
  </p:normalViewPr>
  <p:slideViewPr>
    <p:cSldViewPr>
      <p:cViewPr>
        <p:scale>
          <a:sx n="100" d="100"/>
          <a:sy n="100" d="100"/>
        </p:scale>
        <p:origin x="-2232" y="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3F48F-02AA-414E-9800-50AE147AC9D2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0413" y="746125"/>
            <a:ext cx="2797175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B33C1-85B2-46C0-A14B-3E5D30CAD86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15E3-936B-48BF-AD82-1593221108D6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9955-0C75-4421-B64D-534967CB3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4984-ACAA-4AD8-8D62-710AD4FCDAF8}" type="datetimeFigureOut">
              <a:rPr lang="en-GB" smtClean="0"/>
              <a:pPr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0B8A-8FF1-40D5-89F7-18FAE37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Geoid-based vertical CRS</a:t>
            </a:r>
            <a:endParaRPr lang="en-GB" dirty="0"/>
          </a:p>
        </p:txBody>
      </p:sp>
      <p:pic>
        <p:nvPicPr>
          <p:cNvPr id="4" name="Content Placeholder 3" descr="E. Coordinate Reference Syste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1995" y="1547664"/>
            <a:ext cx="5274010" cy="6034088"/>
          </a:xfrm>
        </p:spPr>
      </p:pic>
      <p:grpSp>
        <p:nvGrpSpPr>
          <p:cNvPr id="14" name="Group 13"/>
          <p:cNvGrpSpPr/>
          <p:nvPr/>
        </p:nvGrpSpPr>
        <p:grpSpPr>
          <a:xfrm>
            <a:off x="260648" y="7164288"/>
            <a:ext cx="1152128" cy="919554"/>
            <a:chOff x="260648" y="7164288"/>
            <a:chExt cx="1152128" cy="919554"/>
          </a:xfrm>
        </p:grpSpPr>
        <p:sp>
          <p:nvSpPr>
            <p:cNvPr id="5" name="TextBox 4"/>
            <p:cNvSpPr txBox="1"/>
            <p:nvPr/>
          </p:nvSpPr>
          <p:spPr>
            <a:xfrm>
              <a:off x="260648" y="7668344"/>
              <a:ext cx="115212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dirty="0" smtClean="0">
                  <a:latin typeface="Arial" pitchFamily="34" charset="0"/>
                  <a:cs typeface="Arial" pitchFamily="34" charset="0"/>
                </a:rPr>
                <a:t>&lt;&lt;interface&gt;&gt;</a:t>
              </a:r>
            </a:p>
            <a:p>
              <a:pPr algn="ctr"/>
              <a:r>
                <a:rPr lang="en-GB" sz="700" dirty="0" smtClean="0">
                  <a:latin typeface="Arial" pitchFamily="34" charset="0"/>
                  <a:cs typeface="Arial" pitchFamily="34" charset="0"/>
                </a:rPr>
                <a:t>Coordinate Operations::</a:t>
              </a:r>
            </a:p>
            <a:p>
              <a:pPr algn="ctr"/>
              <a:r>
                <a:rPr lang="en-GB" sz="700" dirty="0" smtClean="0">
                  <a:latin typeface="Arial" pitchFamily="34" charset="0"/>
                  <a:cs typeface="Arial" pitchFamily="34" charset="0"/>
                </a:rPr>
                <a:t>Transformation</a:t>
              </a:r>
              <a:endParaRPr lang="en-GB" sz="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764704" y="7524328"/>
              <a:ext cx="144016" cy="144016"/>
            </a:xfrm>
            <a:prstGeom prst="triangl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>
              <a:off x="656692" y="7344308"/>
              <a:ext cx="3600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0648" y="5364088"/>
            <a:ext cx="1647800" cy="1783650"/>
            <a:chOff x="260648" y="5364088"/>
            <a:chExt cx="1647800" cy="1783650"/>
          </a:xfrm>
        </p:grpSpPr>
        <p:sp>
          <p:nvSpPr>
            <p:cNvPr id="6" name="TextBox 5"/>
            <p:cNvSpPr txBox="1"/>
            <p:nvPr/>
          </p:nvSpPr>
          <p:spPr>
            <a:xfrm>
              <a:off x="260648" y="6732240"/>
              <a:ext cx="115212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&lt;&lt;interface&gt;&gt;</a:t>
              </a:r>
            </a:p>
            <a:p>
              <a:pPr algn="ctr"/>
              <a:r>
                <a:rPr lang="en-GB" sz="7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Coordinate Operations::</a:t>
              </a:r>
            </a:p>
            <a:p>
              <a:pPr algn="ctr"/>
              <a:r>
                <a:rPr lang="en-GB" sz="7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Height Correction model</a:t>
              </a:r>
              <a:endParaRPr lang="en-GB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2656" y="6444208"/>
              <a:ext cx="115212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7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+transformation      0..*</a:t>
              </a:r>
              <a:endParaRPr lang="en-GB" sz="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1052736" y="5364088"/>
              <a:ext cx="72008" cy="144016"/>
            </a:xfrm>
            <a:prstGeom prst="flowChartDecisi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24744" y="5508104"/>
              <a:ext cx="0" cy="122413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52736" y="5956121"/>
              <a:ext cx="85571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7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GB" sz="7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eightCorrection</a:t>
              </a:r>
              <a:endParaRPr lang="en-GB" sz="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 rot="-1200000">
            <a:off x="1532088" y="6029991"/>
            <a:ext cx="2880320" cy="1298505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. Operations Part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384" y="1475656"/>
            <a:ext cx="6858000" cy="5776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Geoid-based vertical CRS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157192" y="7756902"/>
            <a:ext cx="1512168" cy="4154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&lt;&lt;interface&gt;&gt;</a:t>
            </a:r>
          </a:p>
          <a:p>
            <a:pPr algn="ctr"/>
            <a:r>
              <a:rPr lang="en-GB" sz="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Coordinate </a:t>
            </a:r>
            <a:r>
              <a:rPr lang="en-GB" sz="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Reference Systems</a:t>
            </a:r>
            <a:r>
              <a:rPr lang="en-GB" sz="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::</a:t>
            </a:r>
          </a:p>
          <a:p>
            <a:pPr algn="ctr"/>
            <a:r>
              <a:rPr lang="en-GB" sz="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VerticalCRS</a:t>
            </a:r>
            <a:endParaRPr lang="en-GB" sz="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5184" y="7108249"/>
            <a:ext cx="1152128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+transformation      0..*</a:t>
            </a:r>
            <a:endParaRPr lang="en-GB" sz="7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805264" y="7596336"/>
            <a:ext cx="72008" cy="144016"/>
          </a:xfrm>
          <a:prstGeom prst="flowChartDecision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5877272" y="7092280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5184" y="7324273"/>
            <a:ext cx="855712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eightCorrection</a:t>
            </a:r>
            <a:endParaRPr lang="en-GB" sz="7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 flipV="1">
            <a:off x="6453336" y="3275856"/>
            <a:ext cx="144016" cy="144016"/>
          </a:xfrm>
          <a:prstGeom prst="triangle">
            <a:avLst/>
          </a:prstGeom>
          <a:noFill/>
          <a:ln w="952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>
            <a:off x="6525344" y="3419872"/>
            <a:ext cx="0" cy="432048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64904" y="2339752"/>
            <a:ext cx="3312368" cy="108012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23273</TotalTime>
  <Words>40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Geoid-based vertical CRS</vt:lpstr>
      <vt:lpstr>Geoid-based vertical CRS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19111:2015 revision</dc:title>
  <dc:creator>Roger</dc:creator>
  <cp:lastModifiedBy>Roger Lott</cp:lastModifiedBy>
  <cp:revision>541</cp:revision>
  <dcterms:created xsi:type="dcterms:W3CDTF">2015-07-02T22:15:28Z</dcterms:created>
  <dcterms:modified xsi:type="dcterms:W3CDTF">2017-04-05T11:38:28Z</dcterms:modified>
</cp:coreProperties>
</file>