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handoutMasterIdLst>
    <p:handoutMasterId r:id="rId10"/>
  </p:handout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-1392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-343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C7C05-C9CB-4301-A79E-E2CC40B99804}" type="datetimeFigureOut">
              <a:rPr lang="nb-NO" smtClean="0"/>
              <a:t>26.11.2014</a:t>
            </a:fld>
            <a:endParaRPr lang="nb-NO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F2760B-67CF-47F2-BD90-301CB636EA0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8631456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3E9CDE-871D-4736-90AA-6B38E3E683C1}" type="datetimeFigureOut">
              <a:rPr lang="nb-NO" smtClean="0"/>
              <a:t>26.11.2014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E0A8F8-DE54-4687-87A5-A2C4E405A82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02349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E0A8F8-DE54-4687-87A5-A2C4E405A829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665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 m/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ktangel 13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Rektangel 14"/>
          <p:cNvSpPr/>
          <p:nvPr/>
        </p:nvSpPr>
        <p:spPr>
          <a:xfrm>
            <a:off x="258950" y="6328393"/>
            <a:ext cx="1033021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"/>
            <a:ext cx="1380175" cy="3514732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9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6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05F1CB2-1112-47A9-BEE3-7C73C56BFAB3}" type="datetime1">
              <a:rPr lang="nb-NO" smtClean="0"/>
              <a:t>26.11.2014</a:t>
            </a:fld>
            <a:endParaRPr lang="nb-NO"/>
          </a:p>
        </p:txBody>
      </p:sp>
      <p:sp>
        <p:nvSpPr>
          <p:cNvPr id="11" name="Tittel 3"/>
          <p:cNvSpPr>
            <a:spLocks noGrp="1"/>
          </p:cNvSpPr>
          <p:nvPr>
            <p:ph type="ctrTitle"/>
          </p:nvPr>
        </p:nvSpPr>
        <p:spPr>
          <a:xfrm>
            <a:off x="1627151" y="2348880"/>
            <a:ext cx="7205077" cy="1656184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nb-NO" sz="3600" smtClean="0"/>
              <a:t>Klikk for å redigere tittelstil</a:t>
            </a:r>
            <a:endParaRPr lang="nb-NO" sz="3600" dirty="0"/>
          </a:p>
        </p:txBody>
      </p:sp>
      <p:sp>
        <p:nvSpPr>
          <p:cNvPr id="17" name="Undertittel 4"/>
          <p:cNvSpPr>
            <a:spLocks noGrp="1"/>
          </p:cNvSpPr>
          <p:nvPr>
            <p:ph type="subTitle" idx="1"/>
          </p:nvPr>
        </p:nvSpPr>
        <p:spPr>
          <a:xfrm>
            <a:off x="1619672" y="4293096"/>
            <a:ext cx="7204788" cy="1080120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r>
              <a:rPr lang="nb-NO" sz="2400" smtClean="0"/>
              <a:t>Klikk for å redigere undertittelstil i malen</a:t>
            </a:r>
            <a:endParaRPr lang="nb-NO" sz="2400" dirty="0"/>
          </a:p>
        </p:txBody>
      </p:sp>
      <p:sp>
        <p:nvSpPr>
          <p:cNvPr id="2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7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7FBAE52-247B-4B3B-BCCD-E3CF4776654C}" type="datetime1">
              <a:rPr lang="nb-NO" smtClean="0"/>
              <a:t>26.11.2014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8" name="Plassholder for tekst 7"/>
          <p:cNvSpPr>
            <a:spLocks noGrp="1"/>
          </p:cNvSpPr>
          <p:nvPr>
            <p:ph type="body" sz="quarter" idx="13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2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9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1C1BDA6-6FC7-4031-B0EE-715EEFBF688C}" type="datetime1">
              <a:rPr lang="nb-NO" smtClean="0"/>
              <a:t>26.11.2014</a:t>
            </a:fld>
            <a:endParaRPr lang="nb-NO"/>
          </a:p>
        </p:txBody>
      </p:sp>
      <p:sp>
        <p:nvSpPr>
          <p:cNvPr id="10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15" name="Plassholder for bilde 14"/>
          <p:cNvSpPr>
            <a:spLocks noGrp="1"/>
          </p:cNvSpPr>
          <p:nvPr>
            <p:ph type="pic" sz="quarter" idx="12" hasCustomPrompt="1"/>
          </p:nvPr>
        </p:nvSpPr>
        <p:spPr>
          <a:xfrm>
            <a:off x="253128" y="2480626"/>
            <a:ext cx="8606250" cy="4136062"/>
          </a:xfrm>
          <a:noFill/>
        </p:spPr>
        <p:txBody>
          <a:bodyPr tIns="1644764"/>
          <a:lstStyle>
            <a:lvl1pPr algn="ctr">
              <a:buNone/>
              <a:defRPr baseline="0"/>
            </a:lvl1pPr>
          </a:lstStyle>
          <a:p>
            <a:r>
              <a:rPr lang="nb-NO" dirty="0" smtClean="0"/>
              <a:t>Sett inn bilde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8" y="1993709"/>
            <a:ext cx="1042388" cy="172125"/>
          </a:xfrm>
        </p:spPr>
        <p:txBody>
          <a:bodyPr/>
          <a:lstStyle>
            <a:lvl1pPr>
              <a:defRPr spc="80" baseline="0"/>
            </a:lvl1pPr>
          </a:lstStyle>
          <a:p>
            <a:fld id="{44F90966-7596-4402-AE20-F46E6732D616}" type="datetime1">
              <a:rPr lang="nb-NO" smtClean="0"/>
              <a:t>26.11.2014</a:t>
            </a:fld>
            <a:endParaRPr lang="nb-NO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5359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791613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orside m/møn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ktangel 7"/>
          <p:cNvSpPr/>
          <p:nvPr/>
        </p:nvSpPr>
        <p:spPr>
          <a:xfrm>
            <a:off x="1295775" y="1951083"/>
            <a:ext cx="7558687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9" name="Rektangel 8"/>
          <p:cNvSpPr/>
          <p:nvPr/>
        </p:nvSpPr>
        <p:spPr>
          <a:xfrm>
            <a:off x="253126" y="1948926"/>
            <a:ext cx="1043819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536470" y="1380605"/>
            <a:ext cx="5870848" cy="502024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536468" y="1099100"/>
            <a:ext cx="5870846" cy="339502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rgbClr val="ED9300"/>
                </a:solidFill>
              </a:defRPr>
            </a:lvl1pPr>
            <a:lvl2pPr marL="457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3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0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0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1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smtClean="0"/>
              <a:t>Klikk for å redigere undertittelstil i malen</a:t>
            </a:r>
            <a:endParaRPr lang="nb-NO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-5421"/>
            <a:ext cx="1508763" cy="882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21"/>
            <a:ext cx="1354458" cy="1808801"/>
          </a:xfrm>
          <a:prstGeom prst="rect">
            <a:avLst/>
          </a:prstGeom>
        </p:spPr>
      </p:pic>
      <p:pic>
        <p:nvPicPr>
          <p:cNvPr id="6" name="Picture 5"/>
          <p:cNvPicPr>
            <a:picLocks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956" y="2479826"/>
            <a:ext cx="8606105" cy="4135442"/>
          </a:xfrm>
          <a:prstGeom prst="rect">
            <a:avLst/>
          </a:prstGeom>
        </p:spPr>
      </p:pic>
      <p:sp>
        <p:nvSpPr>
          <p:cNvPr id="12" name="Plassholder for dato 3"/>
          <p:cNvSpPr>
            <a:spLocks noGrp="1"/>
          </p:cNvSpPr>
          <p:nvPr>
            <p:ph type="dt" sz="half" idx="10"/>
          </p:nvPr>
        </p:nvSpPr>
        <p:spPr>
          <a:xfrm>
            <a:off x="253126" y="1993709"/>
            <a:ext cx="1042389" cy="172125"/>
          </a:xfrm>
        </p:spPr>
        <p:txBody>
          <a:bodyPr/>
          <a:lstStyle>
            <a:lvl1pPr>
              <a:defRPr spc="80" baseline="0"/>
            </a:lvl1pPr>
          </a:lstStyle>
          <a:p>
            <a:fld id="{C99FDD5D-C0C7-4411-BAB6-0F6A9201BA7D}" type="datetime1">
              <a:rPr lang="nb-NO" smtClean="0"/>
              <a:t>26.11.2014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47664" y="1993202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innhold 2"/>
          <p:cNvSpPr>
            <a:spLocks noGrp="1"/>
          </p:cNvSpPr>
          <p:nvPr>
            <p:ph idx="1"/>
          </p:nvPr>
        </p:nvSpPr>
        <p:spPr>
          <a:xfrm>
            <a:off x="1273621" y="1777857"/>
            <a:ext cx="4018334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8E7DD8E5-618F-4019-88F3-9051A15A3CBC}" type="datetime1">
              <a:rPr lang="nb-NO" smtClean="0"/>
              <a:t>26.11.2014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innhold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3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8" name="Plassholder for innhold 2"/>
          <p:cNvSpPr>
            <a:spLocks noGrp="1"/>
          </p:cNvSpPr>
          <p:nvPr>
            <p:ph idx="1"/>
          </p:nvPr>
        </p:nvSpPr>
        <p:spPr>
          <a:xfrm>
            <a:off x="1273621" y="1777988"/>
            <a:ext cx="3802349" cy="4293806"/>
          </a:xfrm>
        </p:spPr>
        <p:txBody>
          <a:bodyPr/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nb-NO" dirty="0"/>
          </a:p>
        </p:txBody>
      </p:sp>
      <p:sp>
        <p:nvSpPr>
          <p:cNvPr id="11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8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5EB2E243-E1A4-4D00-88DB-AECA92C56AD4}" type="datetime1">
              <a:rPr lang="nb-NO" smtClean="0"/>
              <a:t>26.11.2014</a:t>
            </a:fld>
            <a:endParaRPr lang="nb-NO"/>
          </a:p>
        </p:txBody>
      </p:sp>
      <p:sp>
        <p:nvSpPr>
          <p:cNvPr id="16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1492826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tel, bilde og info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ssholder for tekst 14"/>
          <p:cNvSpPr>
            <a:spLocks noGrp="1"/>
          </p:cNvSpPr>
          <p:nvPr>
            <p:ph type="body" sz="quarter" idx="16"/>
          </p:nvPr>
        </p:nvSpPr>
        <p:spPr>
          <a:xfrm>
            <a:off x="5751013" y="2089626"/>
            <a:ext cx="3133130" cy="718194"/>
          </a:xfrm>
          <a:solidFill>
            <a:srgbClr val="C8CACB"/>
          </a:solidFill>
        </p:spPr>
        <p:txBody>
          <a:bodyPr wrap="square" lIns="197936" tIns="172744" rIns="197936" bIns="172744">
            <a:spAutoFit/>
          </a:bodyPr>
          <a:lstStyle>
            <a:lvl1pPr marL="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Klikk for å redigere tittelstil</a:t>
            </a:r>
            <a:endParaRPr lang="nb-NO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4" name="Plassholder for bilde 3"/>
          <p:cNvSpPr>
            <a:spLocks noGrp="1"/>
          </p:cNvSpPr>
          <p:nvPr>
            <p:ph type="pic" sz="quarter" idx="18"/>
          </p:nvPr>
        </p:nvSpPr>
        <p:spPr>
          <a:xfrm>
            <a:off x="259155" y="1834333"/>
            <a:ext cx="5219094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9" name="Plassholder for tekst 10"/>
          <p:cNvSpPr>
            <a:spLocks noGrp="1"/>
          </p:cNvSpPr>
          <p:nvPr>
            <p:ph type="body" sz="quarter" idx="15" hasCustomPrompt="1"/>
          </p:nvPr>
        </p:nvSpPr>
        <p:spPr>
          <a:xfrm>
            <a:off x="5752687" y="1837687"/>
            <a:ext cx="3131456" cy="251942"/>
          </a:xfrm>
          <a:solidFill>
            <a:srgbClr val="ED9300"/>
          </a:solidFill>
        </p:spPr>
        <p:txBody>
          <a:bodyPr wrap="square" lIns="101217" tIns="50608" rIns="75913" bIns="50608" anchor="ctr">
            <a:noAutofit/>
          </a:bodyPr>
          <a:lstStyle>
            <a:lvl1pPr marL="0" indent="0" algn="r">
              <a:buNone/>
              <a:defRPr sz="900" b="1" cap="none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Forklaringstekst</a:t>
            </a:r>
            <a:endParaRPr lang="nb-NO" dirty="0"/>
          </a:p>
        </p:txBody>
      </p:sp>
      <p:sp>
        <p:nvSpPr>
          <p:cNvPr id="20" name="Plassholder for tekst 10"/>
          <p:cNvSpPr>
            <a:spLocks noGrp="1"/>
          </p:cNvSpPr>
          <p:nvPr>
            <p:ph type="body" sz="quarter" idx="14" hasCustomPrompt="1"/>
          </p:nvPr>
        </p:nvSpPr>
        <p:spPr>
          <a:xfrm>
            <a:off x="5751415" y="1844793"/>
            <a:ext cx="828076" cy="240704"/>
          </a:xfrm>
          <a:solidFill>
            <a:srgbClr val="58B02C"/>
          </a:solidFill>
        </p:spPr>
        <p:txBody>
          <a:bodyPr wrap="none" lIns="75913" tIns="50608" rIns="101217" bIns="50608" anchor="ctr">
            <a:spAutoFit/>
          </a:bodyPr>
          <a:lstStyle>
            <a:lvl1pPr marL="0" indent="0">
              <a:buNone/>
              <a:defRPr sz="900" b="1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nb-NO" dirty="0" smtClean="0"/>
              <a:t>Infotittel</a:t>
            </a:r>
            <a:endParaRPr lang="nb-NO" dirty="0"/>
          </a:p>
        </p:txBody>
      </p:sp>
      <p:sp>
        <p:nvSpPr>
          <p:cNvPr id="1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C1459DE6-7436-4635-96EF-5D609ACF0BB0}" type="datetime1">
              <a:rPr lang="nb-NO" smtClean="0"/>
              <a:t>26.11.2014</a:t>
            </a:fld>
            <a:endParaRPr lang="nb-NO"/>
          </a:p>
        </p:txBody>
      </p:sp>
      <p:sp>
        <p:nvSpPr>
          <p:cNvPr id="11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312839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tat, navn og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0504" y="1701208"/>
            <a:ext cx="5262926" cy="1727792"/>
          </a:xfrm>
        </p:spPr>
        <p:txBody>
          <a:bodyPr wrap="square">
            <a:noAutofit/>
          </a:bodyPr>
          <a:lstStyle>
            <a:lvl1pPr>
              <a:defRPr sz="3600"/>
            </a:lvl1pPr>
          </a:lstStyle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4" name="Plassholder for tekst 7"/>
          <p:cNvSpPr>
            <a:spLocks noGrp="1"/>
          </p:cNvSpPr>
          <p:nvPr>
            <p:ph type="body" sz="quarter" idx="17" hasCustomPrompt="1"/>
          </p:nvPr>
        </p:nvSpPr>
        <p:spPr>
          <a:xfrm>
            <a:off x="230504" y="3429001"/>
            <a:ext cx="5262926" cy="354711"/>
          </a:xfrm>
        </p:spPr>
        <p:txBody>
          <a:bodyPr>
            <a:normAutofit/>
          </a:bodyPr>
          <a:lstStyle>
            <a:lvl1pPr marL="0" indent="0" algn="r">
              <a:buNone/>
              <a:defRPr sz="1700">
                <a:solidFill>
                  <a:srgbClr val="ED9300"/>
                </a:solidFill>
              </a:defRPr>
            </a:lvl1pPr>
          </a:lstStyle>
          <a:p>
            <a:pPr lvl="0"/>
            <a:r>
              <a:rPr lang="nb-NO" dirty="0" smtClean="0"/>
              <a:t>Navn </a:t>
            </a:r>
            <a:r>
              <a:rPr lang="nb-NO" dirty="0" err="1" smtClean="0"/>
              <a:t>Navnesen</a:t>
            </a:r>
            <a:endParaRPr lang="nb-NO" dirty="0"/>
          </a:p>
        </p:txBody>
      </p:sp>
      <p:sp>
        <p:nvSpPr>
          <p:cNvPr id="20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5752687" y="1834333"/>
            <a:ext cx="3131456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4" name="Rektangel 3"/>
          <p:cNvSpPr/>
          <p:nvPr/>
        </p:nvSpPr>
        <p:spPr>
          <a:xfrm>
            <a:off x="180276" y="477356"/>
            <a:ext cx="935941" cy="10798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11" tIns="45705" rIns="91411" bIns="45705" rtlCol="0" anchor="ctr"/>
          <a:lstStyle/>
          <a:p>
            <a:pPr algn="ctr"/>
            <a:endParaRPr lang="en-GB"/>
          </a:p>
        </p:txBody>
      </p:sp>
      <p:sp>
        <p:nvSpPr>
          <p:cNvPr id="11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2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93B05D01-8EE7-45A9-A4BF-E69BBE68892A}" type="datetime1">
              <a:rPr lang="nb-NO" smtClean="0"/>
              <a:t>26.11.2014</a:t>
            </a:fld>
            <a:endParaRPr lang="nb-NO"/>
          </a:p>
        </p:txBody>
      </p:sp>
      <p:sp>
        <p:nvSpPr>
          <p:cNvPr id="9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58978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ort 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tel 1"/>
          <p:cNvSpPr>
            <a:spLocks noGrp="1"/>
          </p:cNvSpPr>
          <p:nvPr>
            <p:ph type="title"/>
          </p:nvPr>
        </p:nvSpPr>
        <p:spPr>
          <a:xfrm>
            <a:off x="1275281" y="1065656"/>
            <a:ext cx="6999085" cy="468282"/>
          </a:xfrm>
        </p:spPr>
        <p:txBody>
          <a:bodyPr/>
          <a:lstStyle/>
          <a:p>
            <a:r>
              <a:rPr lang="nb-NO" smtClean="0"/>
              <a:t>Klikk for å redigere tittelstil</a:t>
            </a:r>
            <a:endParaRPr lang="nb-NO" dirty="0"/>
          </a:p>
        </p:txBody>
      </p:sp>
      <p:sp>
        <p:nvSpPr>
          <p:cNvPr id="12" name="Plassholder for tekst 7"/>
          <p:cNvSpPr>
            <a:spLocks noGrp="1"/>
          </p:cNvSpPr>
          <p:nvPr>
            <p:ph type="body" sz="quarter" idx="17"/>
          </p:nvPr>
        </p:nvSpPr>
        <p:spPr>
          <a:xfrm>
            <a:off x="1275280" y="699472"/>
            <a:ext cx="5692781" cy="35471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rgbClr val="ED901A"/>
                </a:solidFill>
              </a:defRPr>
            </a:lvl1pPr>
          </a:lstStyle>
          <a:p>
            <a:pPr lvl="0"/>
            <a:r>
              <a:rPr lang="nb-NO" smtClean="0"/>
              <a:t>Klikk for å redigere tekststiler i malen</a:t>
            </a:r>
          </a:p>
        </p:txBody>
      </p:sp>
      <p:sp>
        <p:nvSpPr>
          <p:cNvPr id="15" name="Plassholder for bilde 3"/>
          <p:cNvSpPr>
            <a:spLocks noGrp="1"/>
          </p:cNvSpPr>
          <p:nvPr>
            <p:ph type="pic" sz="quarter" idx="19"/>
          </p:nvPr>
        </p:nvSpPr>
        <p:spPr>
          <a:xfrm>
            <a:off x="252270" y="1834333"/>
            <a:ext cx="8631873" cy="4236219"/>
          </a:xfrm>
        </p:spPr>
        <p:txBody>
          <a:bodyPr tIns="1619676"/>
          <a:lstStyle>
            <a:lvl1pPr marL="0" indent="0" algn="ctr">
              <a:buNone/>
              <a:defRPr/>
            </a:lvl1pPr>
          </a:lstStyle>
          <a:p>
            <a:r>
              <a:rPr lang="nb-NO" smtClean="0"/>
              <a:t>Klikk ikonet for å legge til et bilde</a:t>
            </a:r>
            <a:endParaRPr lang="en-GB" dirty="0"/>
          </a:p>
        </p:txBody>
      </p:sp>
      <p:sp>
        <p:nvSpPr>
          <p:cNvPr id="13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sp>
        <p:nvSpPr>
          <p:cNvPr id="10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AB3DC51B-3E28-44F1-A691-1F15EC5940FA}" type="datetime1">
              <a:rPr lang="nb-NO" smtClean="0"/>
              <a:t>26.11.2014</a:t>
            </a:fld>
            <a:endParaRPr lang="nb-NO"/>
          </a:p>
        </p:txBody>
      </p:sp>
      <p:sp>
        <p:nvSpPr>
          <p:cNvPr id="8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ktangel 28"/>
          <p:cNvSpPr/>
          <p:nvPr/>
        </p:nvSpPr>
        <p:spPr>
          <a:xfrm>
            <a:off x="1284771" y="6328393"/>
            <a:ext cx="7594681" cy="260719"/>
          </a:xfrm>
          <a:prstGeom prst="rect">
            <a:avLst/>
          </a:prstGeom>
          <a:solidFill>
            <a:srgbClr val="DADA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30" name="Rektangel 29"/>
          <p:cNvSpPr/>
          <p:nvPr/>
        </p:nvSpPr>
        <p:spPr>
          <a:xfrm>
            <a:off x="258950" y="6328393"/>
            <a:ext cx="1025822" cy="260719"/>
          </a:xfrm>
          <a:prstGeom prst="rect">
            <a:avLst/>
          </a:prstGeom>
          <a:solidFill>
            <a:srgbClr val="ED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4274" tIns="32136" rIns="64274" bIns="32136" rtlCol="0" anchor="ctr"/>
          <a:lstStyle/>
          <a:p>
            <a:pPr algn="ctr"/>
            <a:endParaRPr lang="nb-NO"/>
          </a:p>
        </p:txBody>
      </p:sp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75281" y="1058555"/>
            <a:ext cx="6999085" cy="46913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nb-NO" dirty="0" smtClean="0"/>
              <a:t>Klikk for å redigere tittelstil</a:t>
            </a:r>
            <a:endParaRPr lang="nb-NO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73622" y="1777858"/>
            <a:ext cx="7000745" cy="429380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 smtClean="0"/>
              <a:t>Klikk for å redigere tekststiler i malen</a:t>
            </a:r>
          </a:p>
          <a:p>
            <a:pPr lvl="1"/>
            <a:r>
              <a:rPr lang="nb-NO" dirty="0" smtClean="0"/>
              <a:t>Andre nivå</a:t>
            </a:r>
          </a:p>
          <a:p>
            <a:pPr lvl="2"/>
            <a:r>
              <a:rPr lang="nb-NO" dirty="0" smtClean="0"/>
              <a:t>Tredje nivå</a:t>
            </a:r>
          </a:p>
          <a:p>
            <a:pPr lvl="3"/>
            <a:r>
              <a:rPr lang="nb-NO" dirty="0" smtClean="0"/>
              <a:t>Fjerde nivå</a:t>
            </a:r>
          </a:p>
          <a:p>
            <a:pPr lvl="4"/>
            <a:r>
              <a:rPr lang="nb-NO" dirty="0" smtClean="0"/>
              <a:t>Femte nivå</a:t>
            </a:r>
            <a:endParaRPr lang="nb-NO" dirty="0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258951" y="6385407"/>
            <a:ext cx="1025822" cy="172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900" b="0" spc="80" baseline="0">
                <a:solidFill>
                  <a:schemeClr val="bg1"/>
                </a:solidFill>
              </a:defRPr>
            </a:lvl1pPr>
          </a:lstStyle>
          <a:p>
            <a:fld id="{15650DCB-8242-431E-BE3F-D6E79D1AB133}" type="datetime1">
              <a:rPr lang="nb-NO" smtClean="0"/>
              <a:t>26.11.2014</a:t>
            </a:fld>
            <a:endParaRPr lang="nb-NO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8470558" y="6160824"/>
            <a:ext cx="259723" cy="151892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DDE8D9C2-5F05-44EF-B7C1-1B71CE36FE82}" type="slidenum">
              <a:rPr lang="nb-NO" smtClean="0"/>
              <a:t>‹#›</a:t>
            </a:fld>
            <a:endParaRPr lang="nb-NO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5"/>
            <a:ext cx="1014810" cy="139871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238" y="0"/>
            <a:ext cx="1508763" cy="882970"/>
          </a:xfrm>
          <a:prstGeom prst="rect">
            <a:avLst/>
          </a:prstGeom>
        </p:spPr>
      </p:pic>
      <p:sp>
        <p:nvSpPr>
          <p:cNvPr id="12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1577122" y="6374164"/>
            <a:ext cx="7247338" cy="172165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r">
              <a:defRPr sz="1200" b="0">
                <a:solidFill>
                  <a:schemeClr val="tx1"/>
                </a:solidFill>
              </a:defRPr>
            </a:lvl1pPr>
          </a:lstStyle>
          <a:p>
            <a:r>
              <a:rPr lang="nb-NO" dirty="0" smtClean="0"/>
              <a:t>Bunntekst</a:t>
            </a:r>
            <a:endParaRPr lang="nb-N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2" r:id="rId2"/>
    <p:sldLayoutId id="2147483663" r:id="rId3"/>
    <p:sldLayoutId id="2147483661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hf sldNum="0" hdr="0" ftr="0"/>
  <p:txStyles>
    <p:titleStyle>
      <a:lvl1pPr algn="l" defTabSz="914035" rtl="0" eaLnBrk="1" latinLnBrk="0" hangingPunct="1"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2394" indent="-302394" algn="l" defTabSz="914035" rtl="0" eaLnBrk="1" latinLnBrk="0" hangingPunct="1">
        <a:spcBef>
          <a:spcPts val="432"/>
        </a:spcBef>
        <a:buClr>
          <a:srgbClr val="ED9300"/>
        </a:buClr>
        <a:buFont typeface="Arial" pitchFamily="34" charset="0"/>
        <a:buChar char="●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6907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94052" indent="-191925" algn="l" defTabSz="914035" rtl="0" eaLnBrk="1" latinLnBrk="0" hangingPunct="1">
        <a:spcBef>
          <a:spcPts val="432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945116" indent="-251065" algn="l" defTabSz="914035" rtl="0" eaLnBrk="1" latinLnBrk="0" hangingPunct="1">
        <a:spcBef>
          <a:spcPts val="432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197294" indent="-252181" algn="l" defTabSz="914035" rtl="0" eaLnBrk="1" latinLnBrk="0" hangingPunct="1">
        <a:spcBef>
          <a:spcPts val="432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594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612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628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646" indent="-228507" algn="l" defTabSz="914035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1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35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052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069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086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103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120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138" algn="l" defTabSz="914035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external.opengeospatial.org/twiki_public/GML/WebHome" TargetMode="External"/><Relationship Id="rId2" Type="http://schemas.openxmlformats.org/officeDocument/2006/relationships/hyperlink" Target="https://portal.opengeospatial.org/wiki/UMLdwg/WebHome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ISO-TC211/UML-Best-Practices/wiki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dato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0C7FF05-B88C-4334-91B0-71B7FC967D64}" type="datetime1">
              <a:rPr lang="en-GB" smtClean="0"/>
              <a:t>26/11/2014</a:t>
            </a:fld>
            <a:endParaRPr lang="nb-NO" dirty="0"/>
          </a:p>
        </p:txBody>
      </p:sp>
      <p:sp>
        <p:nvSpPr>
          <p:cNvPr id="4" name="Tittel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b-NO" dirty="0" smtClean="0"/>
              <a:t>ISO/TC211 Ad hoc </a:t>
            </a:r>
            <a:r>
              <a:rPr lang="nb-NO" dirty="0" err="1" smtClean="0"/>
              <a:t>group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best </a:t>
            </a:r>
            <a:r>
              <a:rPr lang="nb-NO" dirty="0" err="1" smtClean="0"/>
              <a:t>practices</a:t>
            </a:r>
            <a:r>
              <a:rPr lang="nb-NO" dirty="0" smtClean="0"/>
              <a:t> for UML </a:t>
            </a:r>
            <a:r>
              <a:rPr lang="nb-NO" dirty="0" err="1" smtClean="0"/>
              <a:t>modelling</a:t>
            </a:r>
            <a:endParaRPr lang="nb-NO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437" y="3644975"/>
            <a:ext cx="2780193" cy="239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Plassholder for bunntekst 1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01576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ssholder for dato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2C4312E-3677-4FA6-A203-B651162AB92A}" type="datetime1">
              <a:rPr lang="en-GB" smtClean="0"/>
              <a:t>26/11/2014</a:t>
            </a:fld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nb-NO" sz="4000" dirty="0" err="1"/>
              <a:t>Vision</a:t>
            </a:r>
            <a:endParaRPr lang="nb-NO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type="subTitle" idx="1"/>
          </p:nvPr>
        </p:nvSpPr>
        <p:spPr>
          <a:xfrm>
            <a:off x="1619672" y="3933056"/>
            <a:ext cx="6984776" cy="1512168"/>
          </a:xfrm>
        </p:spPr>
        <p:txBody>
          <a:bodyPr/>
          <a:lstStyle/>
          <a:p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UML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models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that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can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be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understood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by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both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humans</a:t>
            </a:r>
            <a:r>
              <a:rPr lang="nb-NO" sz="3200" b="1" dirty="0">
                <a:solidFill>
                  <a:schemeClr val="accent4">
                    <a:lumMod val="50000"/>
                  </a:schemeClr>
                </a:solidFill>
              </a:rPr>
              <a:t> and </a:t>
            </a:r>
            <a:r>
              <a:rPr lang="nb-NO" sz="3200" b="1" dirty="0" err="1">
                <a:solidFill>
                  <a:schemeClr val="accent4">
                    <a:lumMod val="50000"/>
                  </a:schemeClr>
                </a:solidFill>
              </a:rPr>
              <a:t>machines</a:t>
            </a:r>
            <a:endParaRPr lang="nb-NO" sz="3200" b="1" dirty="0">
              <a:solidFill>
                <a:schemeClr val="accent4">
                  <a:lumMod val="50000"/>
                </a:schemeClr>
              </a:solidFill>
            </a:endParaRPr>
          </a:p>
          <a:p>
            <a:pPr lvl="1"/>
            <a:endParaRPr lang="nb-NO" sz="24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9960" y="909304"/>
            <a:ext cx="1847529" cy="246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6326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Progress report</a:t>
            </a:r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5C2169F-CFEE-48E5-84E7-1C58BF4F0EEA}" type="datetime1">
              <a:rPr lang="en-GB" smtClean="0"/>
              <a:t>26/11/2014</a:t>
            </a:fld>
            <a:endParaRPr lang="nb-NO" dirty="0"/>
          </a:p>
        </p:txBody>
      </p:sp>
      <p:pic>
        <p:nvPicPr>
          <p:cNvPr id="7" name="Picture 6" descr="http://upload.wikimedia.org/wikipedia/commons/1/1f/Kungsgatan_1967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72" y="1978174"/>
            <a:ext cx="6611627" cy="389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67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Progress report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273622" y="1777858"/>
            <a:ext cx="4306315" cy="4293806"/>
          </a:xfrm>
        </p:spPr>
        <p:txBody>
          <a:bodyPr/>
          <a:lstStyle/>
          <a:p>
            <a:r>
              <a:rPr lang="nb-NO" dirty="0" smtClean="0"/>
              <a:t>Call for </a:t>
            </a:r>
            <a:r>
              <a:rPr lang="nb-NO" dirty="0" err="1" smtClean="0"/>
              <a:t>members</a:t>
            </a:r>
            <a:r>
              <a:rPr lang="nb-NO" dirty="0" smtClean="0"/>
              <a:t> September 2014</a:t>
            </a:r>
          </a:p>
          <a:p>
            <a:r>
              <a:rPr lang="nb-NO" dirty="0" smtClean="0"/>
              <a:t>Set up Livelink </a:t>
            </a:r>
            <a:r>
              <a:rPr lang="nb-NO" dirty="0" err="1" smtClean="0"/>
              <a:t>site</a:t>
            </a:r>
            <a:endParaRPr lang="nb-NO" dirty="0" smtClean="0"/>
          </a:p>
          <a:p>
            <a:r>
              <a:rPr lang="nb-NO" dirty="0" err="1" smtClean="0"/>
              <a:t>Investigating</a:t>
            </a:r>
            <a:r>
              <a:rPr lang="nb-NO" dirty="0" smtClean="0"/>
              <a:t> wiki </a:t>
            </a:r>
            <a:r>
              <a:rPr lang="nb-NO" dirty="0" err="1" smtClean="0"/>
              <a:t>oportunities</a:t>
            </a:r>
            <a:endParaRPr lang="nb-NO" dirty="0" smtClean="0"/>
          </a:p>
          <a:p>
            <a:r>
              <a:rPr lang="nb-NO" dirty="0" smtClean="0"/>
              <a:t>Initial </a:t>
            </a:r>
            <a:r>
              <a:rPr lang="nb-NO" dirty="0" err="1" smtClean="0"/>
              <a:t>discussions</a:t>
            </a:r>
            <a:r>
              <a:rPr lang="nb-NO" dirty="0" smtClean="0"/>
              <a:t>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subjects</a:t>
            </a:r>
            <a:r>
              <a:rPr lang="nb-NO" dirty="0" smtClean="0"/>
              <a:t> to </a:t>
            </a:r>
            <a:r>
              <a:rPr lang="nb-NO" dirty="0" err="1" smtClean="0"/>
              <a:t>include</a:t>
            </a:r>
            <a:endParaRPr lang="nb-NO" dirty="0" smtClean="0"/>
          </a:p>
          <a:p>
            <a:r>
              <a:rPr lang="nb-NO" dirty="0" err="1" smtClean="0"/>
              <a:t>Started</a:t>
            </a:r>
            <a:r>
              <a:rPr lang="nb-NO" dirty="0" smtClean="0"/>
              <a:t> </a:t>
            </a:r>
            <a:r>
              <a:rPr lang="nb-NO" dirty="0" err="1" smtClean="0"/>
              <a:t>preliminary</a:t>
            </a:r>
            <a:r>
              <a:rPr lang="nb-NO" dirty="0" smtClean="0"/>
              <a:t> wiki </a:t>
            </a:r>
            <a:r>
              <a:rPr lang="nb-NO" dirty="0" err="1" smtClean="0"/>
              <a:t>on</a:t>
            </a:r>
            <a:r>
              <a:rPr lang="nb-NO" dirty="0" smtClean="0"/>
              <a:t> </a:t>
            </a:r>
            <a:r>
              <a:rPr lang="nb-NO" dirty="0" err="1" smtClean="0"/>
              <a:t>Github</a:t>
            </a:r>
            <a:endParaRPr lang="nb-NO" dirty="0" smtClean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7594CC-D90A-4300-8F3B-73A3D9BA0ADD}" type="datetime1">
              <a:rPr lang="en-GB" smtClean="0"/>
              <a:t>26/11/2014</a:t>
            </a:fld>
            <a:endParaRPr lang="nb-NO" dirty="0"/>
          </a:p>
        </p:txBody>
      </p:sp>
      <p:pic>
        <p:nvPicPr>
          <p:cNvPr id="7" name="Picture 6" descr="http://upload.wikimedia.org/wikipedia/commons/1/1f/Kungsgatan_1967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4132" y="4041805"/>
            <a:ext cx="3476210" cy="2047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0018" y="1629217"/>
            <a:ext cx="2780193" cy="2395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10288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Preliminary plan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Before the meeting in Shenzhen:</a:t>
            </a:r>
            <a:endParaRPr lang="nb-NO" dirty="0"/>
          </a:p>
          <a:p>
            <a:pPr lvl="1"/>
            <a:r>
              <a:rPr lang="en-GB" dirty="0"/>
              <a:t>Mail discussions on how to work </a:t>
            </a:r>
            <a:endParaRPr lang="en-GB" dirty="0" smtClean="0"/>
          </a:p>
          <a:p>
            <a:pPr lvl="1"/>
            <a:r>
              <a:rPr lang="en-GB" dirty="0" smtClean="0"/>
              <a:t>Mail </a:t>
            </a:r>
            <a:r>
              <a:rPr lang="en-GB" dirty="0"/>
              <a:t>and project place discussions on issues to include in the work</a:t>
            </a:r>
            <a:endParaRPr lang="nb-NO" dirty="0"/>
          </a:p>
          <a:p>
            <a:pPr lvl="1"/>
            <a:r>
              <a:rPr lang="en-GB" dirty="0" smtClean="0"/>
              <a:t>Physical meeting in Shenzhen</a:t>
            </a:r>
            <a:endParaRPr lang="nb-NO" dirty="0" smtClean="0"/>
          </a:p>
          <a:p>
            <a:pPr lvl="0"/>
            <a:r>
              <a:rPr lang="en-GB" dirty="0" smtClean="0"/>
              <a:t>After </a:t>
            </a:r>
            <a:r>
              <a:rPr lang="en-GB" dirty="0"/>
              <a:t>the meeting in Shenzhen:</a:t>
            </a:r>
            <a:endParaRPr lang="nb-NO" dirty="0"/>
          </a:p>
          <a:p>
            <a:pPr lvl="1"/>
            <a:r>
              <a:rPr lang="en-GB" dirty="0" smtClean="0"/>
              <a:t>Starting to establish wiki</a:t>
            </a:r>
          </a:p>
          <a:p>
            <a:pPr lvl="1"/>
            <a:r>
              <a:rPr lang="en-GB" dirty="0" smtClean="0"/>
              <a:t>Describing </a:t>
            </a:r>
            <a:r>
              <a:rPr lang="en-GB" dirty="0"/>
              <a:t>specific issues</a:t>
            </a:r>
            <a:endParaRPr lang="nb-NO" dirty="0"/>
          </a:p>
          <a:p>
            <a:pPr lvl="1"/>
            <a:r>
              <a:rPr lang="en-GB" dirty="0" smtClean="0"/>
              <a:t>Mostly mail </a:t>
            </a:r>
            <a:r>
              <a:rPr lang="en-GB" dirty="0" err="1" smtClean="0"/>
              <a:t>discussionss</a:t>
            </a:r>
            <a:r>
              <a:rPr lang="en-GB" dirty="0" smtClean="0"/>
              <a:t>, web meetings when needed</a:t>
            </a:r>
            <a:endParaRPr lang="nb-NO" dirty="0"/>
          </a:p>
          <a:p>
            <a:pPr lvl="1"/>
            <a:r>
              <a:rPr lang="en-GB" dirty="0"/>
              <a:t>Physical meeting in May/June 2015 (ISO/TC211 meeting week)</a:t>
            </a:r>
            <a:endParaRPr lang="nb-NO" dirty="0"/>
          </a:p>
          <a:p>
            <a:pPr lvl="0"/>
            <a:r>
              <a:rPr lang="en-GB" dirty="0" smtClean="0"/>
              <a:t>Next: We </a:t>
            </a:r>
            <a:r>
              <a:rPr lang="en-GB" dirty="0"/>
              <a:t>should continue the work up to the next meeting week in October/November 2015, but this is up to the plenary to decide</a:t>
            </a:r>
            <a:endParaRPr lang="nb-NO" dirty="0"/>
          </a:p>
          <a:p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196B8B0-3167-43AE-9185-48871BD2F343}" type="datetime1">
              <a:rPr lang="en-GB" smtClean="0"/>
              <a:t>26/11/2014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871543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 smtClean="0"/>
              <a:t>Result</a:t>
            </a:r>
            <a:r>
              <a:rPr lang="nb-NO" dirty="0" smtClean="0"/>
              <a:t> </a:t>
            </a:r>
            <a:r>
              <a:rPr lang="nb-NO" dirty="0" err="1" smtClean="0"/>
              <a:t>presentation</a:t>
            </a:r>
            <a:r>
              <a:rPr lang="nb-NO" dirty="0" smtClean="0"/>
              <a:t> – wiki </a:t>
            </a:r>
            <a:r>
              <a:rPr lang="nb-NO" dirty="0" err="1" smtClean="0"/>
              <a:t>site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sz="1600" dirty="0" smtClean="0"/>
              <a:t>OGC </a:t>
            </a:r>
            <a:r>
              <a:rPr lang="nb-NO" sz="1600" dirty="0" err="1" smtClean="0"/>
              <a:t>Internal</a:t>
            </a:r>
            <a:endParaRPr lang="nb-NO" sz="1600" dirty="0" smtClean="0"/>
          </a:p>
          <a:p>
            <a:pPr lvl="1"/>
            <a:r>
              <a:rPr lang="nb-NO" sz="1600" dirty="0">
                <a:hlinkClick r:id="rId2"/>
              </a:rPr>
              <a:t>https://</a:t>
            </a:r>
            <a:r>
              <a:rPr lang="nb-NO" sz="1600" dirty="0" smtClean="0">
                <a:hlinkClick r:id="rId2"/>
              </a:rPr>
              <a:t>portal.opengeospatial.org/wiki/UMLdwg/WebHome</a:t>
            </a:r>
            <a:endParaRPr lang="nb-NO" sz="1600" dirty="0" smtClean="0"/>
          </a:p>
          <a:p>
            <a:pPr lvl="1"/>
            <a:r>
              <a:rPr lang="nb-NO" sz="1600" dirty="0" err="1" smtClean="0"/>
              <a:t>Login</a:t>
            </a:r>
            <a:r>
              <a:rPr lang="nb-NO" sz="1600" dirty="0" smtClean="0"/>
              <a:t> to </a:t>
            </a:r>
            <a:r>
              <a:rPr lang="nb-NO" sz="1600" dirty="0" err="1" smtClean="0"/>
              <a:t>view</a:t>
            </a:r>
            <a:r>
              <a:rPr lang="nb-NO" sz="1600" dirty="0" smtClean="0"/>
              <a:t> and </a:t>
            </a:r>
            <a:r>
              <a:rPr lang="nb-NO" sz="1600" dirty="0" err="1" smtClean="0"/>
              <a:t>edit</a:t>
            </a:r>
            <a:endParaRPr lang="nb-NO" sz="1600" dirty="0" smtClean="0"/>
          </a:p>
          <a:p>
            <a:r>
              <a:rPr lang="nb-NO" sz="1600" dirty="0" smtClean="0"/>
              <a:t>OGC </a:t>
            </a:r>
            <a:r>
              <a:rPr lang="nb-NO" sz="1600" dirty="0" err="1" smtClean="0"/>
              <a:t>External</a:t>
            </a:r>
            <a:endParaRPr lang="nb-NO" sz="1600" dirty="0" smtClean="0"/>
          </a:p>
          <a:p>
            <a:pPr lvl="1"/>
            <a:r>
              <a:rPr lang="nb-NO" sz="1600" dirty="0">
                <a:hlinkClick r:id="rId3"/>
              </a:rPr>
              <a:t>http://</a:t>
            </a:r>
            <a:r>
              <a:rPr lang="nb-NO" sz="1600" dirty="0" smtClean="0">
                <a:hlinkClick r:id="rId3"/>
              </a:rPr>
              <a:t>external.opengeospatial.org/twiki_public/GML/WebHome</a:t>
            </a:r>
            <a:endParaRPr lang="nb-NO" sz="1600" dirty="0" smtClean="0"/>
          </a:p>
          <a:p>
            <a:pPr lvl="1"/>
            <a:r>
              <a:rPr lang="nb-NO" sz="1600" dirty="0" smtClean="0"/>
              <a:t>Open to </a:t>
            </a:r>
            <a:r>
              <a:rPr lang="nb-NO" sz="1600" dirty="0" err="1" smtClean="0"/>
              <a:t>view</a:t>
            </a:r>
            <a:r>
              <a:rPr lang="nb-NO" sz="1600" dirty="0" smtClean="0"/>
              <a:t>, </a:t>
            </a:r>
            <a:r>
              <a:rPr lang="nb-NO" sz="1600" dirty="0" err="1" smtClean="0"/>
              <a:t>login</a:t>
            </a:r>
            <a:r>
              <a:rPr lang="nb-NO" sz="1600" dirty="0" smtClean="0"/>
              <a:t> to </a:t>
            </a:r>
            <a:r>
              <a:rPr lang="nb-NO" sz="1600" dirty="0" err="1" smtClean="0"/>
              <a:t>edit</a:t>
            </a:r>
            <a:endParaRPr lang="nb-NO" sz="1600" dirty="0" smtClean="0"/>
          </a:p>
          <a:p>
            <a:r>
              <a:rPr lang="nb-NO" dirty="0" smtClean="0"/>
              <a:t>ISO TC/211 Wiki </a:t>
            </a:r>
          </a:p>
          <a:p>
            <a:pPr lvl="1"/>
            <a:r>
              <a:rPr lang="nb-NO" dirty="0" smtClean="0"/>
              <a:t>To be </a:t>
            </a:r>
            <a:r>
              <a:rPr lang="nb-NO" dirty="0" err="1" smtClean="0"/>
              <a:t>discussed</a:t>
            </a:r>
            <a:r>
              <a:rPr lang="nb-NO" dirty="0" smtClean="0"/>
              <a:t> at AG </a:t>
            </a:r>
            <a:r>
              <a:rPr lang="nb-NO" dirty="0" err="1" smtClean="0"/>
              <a:t>Outreach</a:t>
            </a:r>
            <a:endParaRPr lang="nb-NO" dirty="0" smtClean="0"/>
          </a:p>
          <a:p>
            <a:r>
              <a:rPr lang="nb-NO" b="1" dirty="0" err="1" smtClean="0"/>
              <a:t>GitHub</a:t>
            </a:r>
            <a:endParaRPr lang="nb-NO" b="1" dirty="0" smtClean="0"/>
          </a:p>
          <a:p>
            <a:pPr lvl="1"/>
            <a:r>
              <a:rPr lang="nb-NO" b="1" dirty="0">
                <a:hlinkClick r:id="rId4"/>
              </a:rPr>
              <a:t>https://</a:t>
            </a:r>
            <a:r>
              <a:rPr lang="nb-NO" b="1" dirty="0" smtClean="0">
                <a:hlinkClick r:id="rId4"/>
              </a:rPr>
              <a:t>github.com/ISO-TC211/UML-Best-Practices/wiki</a:t>
            </a:r>
            <a:endParaRPr lang="nb-NO" b="1" dirty="0" smtClean="0"/>
          </a:p>
          <a:p>
            <a:pPr lvl="1"/>
            <a:endParaRPr lang="nb-NO" dirty="0"/>
          </a:p>
        </p:txBody>
      </p:sp>
      <p:sp>
        <p:nvSpPr>
          <p:cNvPr id="4" name="Plassholder for tekst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041408-1B45-4689-BA9C-BBEEC0EF1D94}" type="datetime1">
              <a:rPr lang="en-GB" smtClean="0"/>
              <a:t>26/11/2014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584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smtClean="0"/>
              <a:t>Topics to include (overview)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Headlines</a:t>
            </a:r>
          </a:p>
          <a:p>
            <a:pPr lvl="1"/>
            <a:r>
              <a:rPr lang="en-US" sz="2000" dirty="0"/>
              <a:t>Basic UML</a:t>
            </a:r>
          </a:p>
          <a:p>
            <a:pPr lvl="1"/>
            <a:r>
              <a:rPr lang="en-US" sz="2000" dirty="0"/>
              <a:t>Modelling and design best practices</a:t>
            </a:r>
          </a:p>
          <a:p>
            <a:pPr lvl="1"/>
            <a:r>
              <a:rPr lang="en-US" sz="2000" dirty="0"/>
              <a:t>Relevant rules from standards</a:t>
            </a:r>
          </a:p>
          <a:p>
            <a:pPr lvl="1"/>
            <a:r>
              <a:rPr lang="en-US" sz="2000" dirty="0" err="1"/>
              <a:t>Implemetation</a:t>
            </a:r>
            <a:r>
              <a:rPr lang="en-US" sz="2000" dirty="0"/>
              <a:t> issues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Level of abstraction</a:t>
            </a:r>
          </a:p>
          <a:p>
            <a:pPr lvl="2"/>
            <a:r>
              <a:rPr lang="en-US" sz="2000" dirty="0"/>
              <a:t>Conceptual models vs domain models vs application schemas vs implementation models</a:t>
            </a:r>
          </a:p>
          <a:p>
            <a:endParaRPr lang="nb-NO" sz="2400" dirty="0"/>
          </a:p>
        </p:txBody>
      </p:sp>
      <p:sp>
        <p:nvSpPr>
          <p:cNvPr id="12" name="Plassholder for tekst 1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 smtClean="0"/>
              <a:t>UML BP Shenzhen</a:t>
            </a:r>
            <a:endParaRPr lang="nb-NO" dirty="0"/>
          </a:p>
        </p:txBody>
      </p:sp>
      <p:sp>
        <p:nvSpPr>
          <p:cNvPr id="6" name="Plassholder for dato 5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0BB11E0-9E1B-4ACA-80F0-6641B1BE1B20}" type="datetime1">
              <a:rPr lang="en-GB" smtClean="0"/>
              <a:t>26/11/2014</a:t>
            </a:fld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279932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VV">
      <a:dk1>
        <a:sysClr val="windowText" lastClr="000000"/>
      </a:dk1>
      <a:lt1>
        <a:sysClr val="window" lastClr="FFFFFF"/>
      </a:lt1>
      <a:dk2>
        <a:srgbClr val="ED9300"/>
      </a:dk2>
      <a:lt2>
        <a:srgbClr val="E1E1E1"/>
      </a:lt2>
      <a:accent1>
        <a:srgbClr val="ED9300"/>
      </a:accent1>
      <a:accent2>
        <a:srgbClr val="3F505A"/>
      </a:accent2>
      <a:accent3>
        <a:srgbClr val="DADADA"/>
      </a:accent3>
      <a:accent4>
        <a:srgbClr val="58B02C"/>
      </a:accent4>
      <a:accent5>
        <a:srgbClr val="75450B"/>
      </a:accent5>
      <a:accent6>
        <a:srgbClr val="1F282D"/>
      </a:accent6>
      <a:hlink>
        <a:srgbClr val="0000FF"/>
      </a:hlink>
      <a:folHlink>
        <a:srgbClr val="800080"/>
      </a:folHlink>
    </a:clrScheme>
    <a:fontScheme name="Custom 1">
      <a:majorFont>
        <a:latin typeface="Lucida Sans Unicode"/>
        <a:ea typeface=""/>
        <a:cs typeface=""/>
      </a:majorFont>
      <a:minorFont>
        <a:latin typeface="Lucida Sans Unicod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1 Statens vegvesen liggende standard norsk.potx [Skrivebeskyttet]" id="{3E198112-B1E4-44BC-8C3E-1CA4DA7E830E}" vid="{29E3B4CA-6E79-4609-AB97-F34C0014226E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49</TotalTime>
  <Words>239</Words>
  <Application>Microsoft Office PowerPoint</Application>
  <PresentationFormat>Skjermfremvisning (4:3)</PresentationFormat>
  <Paragraphs>56</Paragraphs>
  <Slides>7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Lysbildetitler</vt:lpstr>
      </vt:variant>
      <vt:variant>
        <vt:i4>7</vt:i4>
      </vt:variant>
    </vt:vector>
  </HeadingPairs>
  <TitlesOfParts>
    <vt:vector size="8" baseType="lpstr">
      <vt:lpstr>blank</vt:lpstr>
      <vt:lpstr>ISO/TC211 Ad hoc group on best practices for UML modelling</vt:lpstr>
      <vt:lpstr>Vision</vt:lpstr>
      <vt:lpstr>Progress report</vt:lpstr>
      <vt:lpstr>Progress report</vt:lpstr>
      <vt:lpstr>Preliminary plan</vt:lpstr>
      <vt:lpstr>Result presentation – wiki site</vt:lpstr>
      <vt:lpstr>Topics to include (overview)</vt:lpstr>
    </vt:vector>
  </TitlesOfParts>
  <Company>Statens vegvesen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ISO/TC211 Ad hoc group on best practices for UML modelling</dc:title>
  <dc:creator>Knut Jetlund</dc:creator>
  <cp:lastModifiedBy>Knut Jetlund</cp:lastModifiedBy>
  <cp:revision>4</cp:revision>
  <dcterms:created xsi:type="dcterms:W3CDTF">2014-11-26T05:41:15Z</dcterms:created>
  <dcterms:modified xsi:type="dcterms:W3CDTF">2014-11-26T06:30:39Z</dcterms:modified>
</cp:coreProperties>
</file>