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9" r:id="rId3"/>
    <p:sldId id="261" r:id="rId4"/>
    <p:sldId id="268" r:id="rId5"/>
    <p:sldId id="269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7C05-C9CB-4301-A79E-E2CC40B99804}" type="datetimeFigureOut">
              <a:rPr lang="nb-NO" smtClean="0"/>
              <a:t>27.11.2014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2760B-67CF-47F2-BD90-301CB636E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314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9CDE-871D-4736-90AA-6B38E3E683C1}" type="datetimeFigureOut">
              <a:rPr lang="nb-NO" smtClean="0"/>
              <a:t>27.11.2014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0A8F8-DE54-4687-87A5-A2C4E405A8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23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651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Rektangel 14"/>
          <p:cNvSpPr/>
          <p:nvPr/>
        </p:nvSpPr>
        <p:spPr>
          <a:xfrm>
            <a:off x="258950" y="6328393"/>
            <a:ext cx="1033021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380175" cy="35147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505F1CB2-1112-47A9-BEE3-7C73C56BFAB3}" type="datetime1">
              <a:rPr lang="nb-NO" smtClean="0"/>
              <a:t>27.11.2014</a:t>
            </a:fld>
            <a:endParaRPr lang="nb-NO"/>
          </a:p>
        </p:txBody>
      </p:sp>
      <p:sp>
        <p:nvSpPr>
          <p:cNvPr id="11" name="Tittel 3"/>
          <p:cNvSpPr>
            <a:spLocks noGrp="1"/>
          </p:cNvSpPr>
          <p:nvPr>
            <p:ph type="ctrTitle"/>
          </p:nvPr>
        </p:nvSpPr>
        <p:spPr>
          <a:xfrm>
            <a:off x="1627151" y="2348880"/>
            <a:ext cx="7205077" cy="1656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 sz="3600" smtClean="0"/>
              <a:t>Klikk for å redigere tittelstil</a:t>
            </a:r>
            <a:endParaRPr lang="nb-NO" sz="3600" dirty="0"/>
          </a:p>
        </p:txBody>
      </p:sp>
      <p:sp>
        <p:nvSpPr>
          <p:cNvPr id="17" name="Undertittel 4"/>
          <p:cNvSpPr>
            <a:spLocks noGrp="1"/>
          </p:cNvSpPr>
          <p:nvPr>
            <p:ph type="subTitle" idx="1"/>
          </p:nvPr>
        </p:nvSpPr>
        <p:spPr>
          <a:xfrm>
            <a:off x="1619672" y="4293096"/>
            <a:ext cx="7204788" cy="10801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nb-NO" sz="2400" smtClean="0"/>
              <a:t>Klikk for å redigere undertittelstil i malen</a:t>
            </a:r>
            <a:endParaRPr lang="nb-NO" sz="2400" dirty="0"/>
          </a:p>
        </p:txBody>
      </p:sp>
      <p:sp>
        <p:nvSpPr>
          <p:cNvPr id="2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17FBAE52-247B-4B3B-BCCD-E3CF4776654C}" type="datetime1">
              <a:rPr lang="nb-NO" smtClean="0"/>
              <a:t>27.11.2014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91C1BDA6-6FC7-4031-B0EE-715EEFBF688C}" type="datetime1">
              <a:rPr lang="nb-NO" smtClean="0"/>
              <a:t>27.11.2014</a:t>
            </a:fld>
            <a:endParaRPr lang="nb-NO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253128" y="2480626"/>
            <a:ext cx="8606250" cy="4136062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 smtClean="0"/>
              <a:t>Sett inn bilde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8" y="1993709"/>
            <a:ext cx="1042388" cy="172125"/>
          </a:xfrm>
        </p:spPr>
        <p:txBody>
          <a:bodyPr/>
          <a:lstStyle>
            <a:lvl1pPr>
              <a:defRPr spc="80" baseline="0"/>
            </a:lvl1pPr>
          </a:lstStyle>
          <a:p>
            <a:fld id="{44F90966-7596-4402-AE20-F46E6732D616}" type="datetime1">
              <a:rPr lang="nb-NO" smtClean="0"/>
              <a:t>27.11.2014</a:t>
            </a:fld>
            <a:endParaRPr lang="nb-NO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7664" y="1995359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mø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6" y="2479826"/>
            <a:ext cx="8606105" cy="4135442"/>
          </a:xfrm>
          <a:prstGeom prst="rect">
            <a:avLst/>
          </a:prstGeom>
        </p:spPr>
      </p:pic>
      <p:sp>
        <p:nvSpPr>
          <p:cNvPr id="12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6" y="1993709"/>
            <a:ext cx="1042389" cy="172125"/>
          </a:xfrm>
        </p:spPr>
        <p:txBody>
          <a:bodyPr/>
          <a:lstStyle>
            <a:lvl1pPr>
              <a:defRPr spc="80" baseline="0"/>
            </a:lvl1pPr>
          </a:lstStyle>
          <a:p>
            <a:fld id="{C99FDD5D-C0C7-4411-BAB6-0F6A9201BA7D}" type="datetime1">
              <a:rPr lang="nb-NO" smtClean="0"/>
              <a:t>27.11.2014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7664" y="1993202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1273621" y="1777857"/>
            <a:ext cx="4018334" cy="4293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8E7DD8E5-618F-4019-88F3-9051A15A3CBC}" type="datetime1">
              <a:rPr lang="nb-NO" smtClean="0"/>
              <a:t>27.11.2014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1273621" y="1777988"/>
            <a:ext cx="3802349" cy="4293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5EB2E243-E1A4-4D00-88DB-AECA92C56AD4}" type="datetime1">
              <a:rPr lang="nb-NO" smtClean="0"/>
              <a:t>27.11.2014</a:t>
            </a:fld>
            <a:endParaRPr lang="nb-NO"/>
          </a:p>
        </p:txBody>
      </p:sp>
      <p:sp>
        <p:nvSpPr>
          <p:cNvPr id="16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, bilde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8"/>
          </p:nvPr>
        </p:nvSpPr>
        <p:spPr>
          <a:xfrm>
            <a:off x="259155" y="1834333"/>
            <a:ext cx="5219094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9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0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C1459DE6-7436-4635-96EF-5D609ACF0BB0}" type="datetime1">
              <a:rPr lang="nb-NO" smtClean="0"/>
              <a:t>27.11.2014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283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0504" y="1701208"/>
            <a:ext cx="5262926" cy="1727792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230504" y="3429001"/>
            <a:ext cx="5262926" cy="354711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 smtClean="0"/>
              <a:t>Navn </a:t>
            </a:r>
            <a:r>
              <a:rPr lang="nb-NO" dirty="0" err="1" smtClean="0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4" name="Rektangel 3"/>
          <p:cNvSpPr/>
          <p:nvPr/>
        </p:nvSpPr>
        <p:spPr>
          <a:xfrm>
            <a:off x="180276" y="477356"/>
            <a:ext cx="935941" cy="1079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/>
            <a:endParaRPr lang="en-GB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93B05D01-8EE7-45A9-A4BF-E69BBE68892A}" type="datetime1">
              <a:rPr lang="nb-NO" smtClean="0"/>
              <a:t>27.11.2014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title"/>
          </p:nvPr>
        </p:nvSpPr>
        <p:spPr>
          <a:xfrm>
            <a:off x="1275281" y="1065656"/>
            <a:ext cx="6999085" cy="468282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252270" y="1834333"/>
            <a:ext cx="8631873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AB3DC51B-3E28-44F1-A691-1F15EC5940FA}" type="datetime1">
              <a:rPr lang="nb-NO" smtClean="0"/>
              <a:t>27.11.2014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 28"/>
          <p:cNvSpPr/>
          <p:nvPr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30" name="Rektangel 29"/>
          <p:cNvSpPr/>
          <p:nvPr/>
        </p:nvSpPr>
        <p:spPr>
          <a:xfrm>
            <a:off x="258950" y="6328393"/>
            <a:ext cx="1025822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75281" y="1058555"/>
            <a:ext cx="6999085" cy="469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73622" y="1777858"/>
            <a:ext cx="7000745" cy="42938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15650DCB-8242-431E-BE3F-D6E79D1AB133}" type="datetime1">
              <a:rPr lang="nb-NO" smtClean="0"/>
              <a:t>27.11.2014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"/>
            <a:ext cx="1014810" cy="1398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1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/>
  <p:txStyles>
    <p:titleStyle>
      <a:lvl1pPr algn="l" defTabSz="91403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394" indent="-302394" algn="l" defTabSz="914035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6907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94052" indent="-191925" algn="l" defTabSz="914035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4511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97294" indent="-252181" algn="l" defTabSz="914035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2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9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isotc.iso.org/livelink/livelink?func=ll&amp;objId=16823611&amp;objAction=browse&amp;viewType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O-TC211/UML-Best-Practices/wik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O-TC211/UML-Best-Practices/wik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O-TC211/UML-Best-Practices/wiki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C7FF05-B88C-4334-91B0-71B7FC967D64}" type="datetime1">
              <a:rPr lang="en-GB" smtClean="0"/>
              <a:t>27/11/2014</a:t>
            </a:fld>
            <a:endParaRPr lang="nb-NO" dirty="0"/>
          </a:p>
        </p:txBody>
      </p:sp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ISO/TC211 Ad hoc </a:t>
            </a:r>
            <a:r>
              <a:rPr lang="nb-NO" dirty="0" err="1" smtClean="0"/>
              <a:t>group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best </a:t>
            </a:r>
            <a:r>
              <a:rPr lang="nb-NO" dirty="0" err="1" smtClean="0"/>
              <a:t>practices</a:t>
            </a:r>
            <a:r>
              <a:rPr lang="nb-NO" dirty="0" smtClean="0"/>
              <a:t> for UML </a:t>
            </a:r>
            <a:r>
              <a:rPr lang="nb-NO" dirty="0" err="1" smtClean="0"/>
              <a:t>modelling</a:t>
            </a:r>
            <a:endParaRPr lang="nb-NO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437" y="3644975"/>
            <a:ext cx="2780193" cy="239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lassholder for bunntekst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dirty="0" smtClean="0"/>
              <a:t>UML BP Shenzhen</a:t>
            </a:r>
            <a:endParaRPr lang="nb-NO" dirty="0"/>
          </a:p>
        </p:txBody>
      </p:sp>
      <p:sp>
        <p:nvSpPr>
          <p:cNvPr id="5" name="TekstSylinder 4"/>
          <p:cNvSpPr txBox="1"/>
          <p:nvPr/>
        </p:nvSpPr>
        <p:spPr>
          <a:xfrm>
            <a:off x="1691680" y="4653136"/>
            <a:ext cx="2560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Report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plenary</a:t>
            </a:r>
            <a:endParaRPr lang="nb-NO" dirty="0" smtClean="0"/>
          </a:p>
          <a:p>
            <a:r>
              <a:rPr lang="nb-NO" dirty="0" smtClean="0"/>
              <a:t>2014-11-26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15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C4312E-3677-4FA6-A203-B651162AB92A}" type="datetime1">
              <a:rPr lang="en-GB" smtClean="0"/>
              <a:t>27/11/2014</a:t>
            </a:fld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sz="4000" dirty="0" err="1" smtClean="0"/>
              <a:t>Vision</a:t>
            </a:r>
            <a:r>
              <a:rPr lang="nb-NO" sz="4000" dirty="0" smtClean="0"/>
              <a:t>:</a:t>
            </a:r>
            <a:br>
              <a:rPr lang="nb-NO" sz="4000" dirty="0" smtClean="0"/>
            </a:b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type="subTitle" idx="1"/>
          </p:nvPr>
        </p:nvSpPr>
        <p:spPr>
          <a:xfrm>
            <a:off x="1619672" y="3933056"/>
            <a:ext cx="6984776" cy="1512168"/>
          </a:xfrm>
        </p:spPr>
        <p:txBody>
          <a:bodyPr/>
          <a:lstStyle/>
          <a:p>
            <a:r>
              <a:rPr lang="nb-NO" sz="3200" b="1" dirty="0">
                <a:solidFill>
                  <a:schemeClr val="accent4">
                    <a:lumMod val="50000"/>
                  </a:schemeClr>
                </a:solidFill>
              </a:rPr>
              <a:t>UML </a:t>
            </a:r>
            <a:r>
              <a:rPr lang="nb-NO" sz="3200" b="1" dirty="0" err="1">
                <a:solidFill>
                  <a:schemeClr val="accent4">
                    <a:lumMod val="50000"/>
                  </a:schemeClr>
                </a:solidFill>
              </a:rPr>
              <a:t>models</a:t>
            </a:r>
            <a:r>
              <a:rPr lang="nb-NO" sz="3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b-NO" sz="3200" b="1" dirty="0" err="1">
                <a:solidFill>
                  <a:schemeClr val="accent4">
                    <a:lumMod val="50000"/>
                  </a:schemeClr>
                </a:solidFill>
              </a:rPr>
              <a:t>that</a:t>
            </a:r>
            <a:r>
              <a:rPr lang="nb-NO" sz="3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b-NO" sz="3200" b="1" dirty="0" err="1">
                <a:solidFill>
                  <a:schemeClr val="accent4">
                    <a:lumMod val="50000"/>
                  </a:schemeClr>
                </a:solidFill>
              </a:rPr>
              <a:t>can</a:t>
            </a:r>
            <a:r>
              <a:rPr lang="nb-NO" sz="3200" b="1" dirty="0">
                <a:solidFill>
                  <a:schemeClr val="accent4">
                    <a:lumMod val="50000"/>
                  </a:schemeClr>
                </a:solidFill>
              </a:rPr>
              <a:t> be </a:t>
            </a:r>
            <a:r>
              <a:rPr lang="nb-NO" sz="3200" b="1" dirty="0" err="1">
                <a:solidFill>
                  <a:schemeClr val="accent4">
                    <a:lumMod val="50000"/>
                  </a:schemeClr>
                </a:solidFill>
              </a:rPr>
              <a:t>understood</a:t>
            </a:r>
            <a:r>
              <a:rPr lang="nb-NO" sz="3200" b="1" dirty="0">
                <a:solidFill>
                  <a:schemeClr val="accent4">
                    <a:lumMod val="50000"/>
                  </a:schemeClr>
                </a:solidFill>
              </a:rPr>
              <a:t> by </a:t>
            </a:r>
            <a:r>
              <a:rPr lang="nb-NO" sz="3200" b="1" dirty="0" err="1">
                <a:solidFill>
                  <a:schemeClr val="accent4">
                    <a:lumMod val="50000"/>
                  </a:schemeClr>
                </a:solidFill>
              </a:rPr>
              <a:t>both</a:t>
            </a:r>
            <a:r>
              <a:rPr lang="nb-NO" sz="3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b-NO" sz="3200" b="1" dirty="0" err="1">
                <a:solidFill>
                  <a:schemeClr val="accent4">
                    <a:lumMod val="50000"/>
                  </a:schemeClr>
                </a:solidFill>
              </a:rPr>
              <a:t>humans</a:t>
            </a:r>
            <a:r>
              <a:rPr lang="nb-NO" sz="3200" b="1" dirty="0">
                <a:solidFill>
                  <a:schemeClr val="accent4">
                    <a:lumMod val="50000"/>
                  </a:schemeClr>
                </a:solidFill>
              </a:rPr>
              <a:t> and </a:t>
            </a:r>
            <a:r>
              <a:rPr lang="nb-NO" sz="3200" b="1" dirty="0" err="1">
                <a:solidFill>
                  <a:schemeClr val="accent4">
                    <a:lumMod val="50000"/>
                  </a:schemeClr>
                </a:solidFill>
              </a:rPr>
              <a:t>machines</a:t>
            </a:r>
            <a:endParaRPr lang="nb-NO" sz="3200" b="1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endParaRPr lang="nb-NO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60" y="909304"/>
            <a:ext cx="1847529" cy="246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2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75281" y="836712"/>
            <a:ext cx="6999085" cy="690975"/>
          </a:xfrm>
        </p:spPr>
        <p:txBody>
          <a:bodyPr>
            <a:normAutofit/>
          </a:bodyPr>
          <a:lstStyle/>
          <a:p>
            <a:r>
              <a:rPr lang="nb-NO" sz="3200" dirty="0" smtClean="0"/>
              <a:t>Progress report</a:t>
            </a:r>
            <a:endParaRPr lang="nb-NO" sz="3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73622" y="2204864"/>
            <a:ext cx="7690866" cy="3866800"/>
          </a:xfrm>
        </p:spPr>
        <p:txBody>
          <a:bodyPr>
            <a:normAutofit lnSpcReduction="10000"/>
          </a:bodyPr>
          <a:lstStyle/>
          <a:p>
            <a:r>
              <a:rPr lang="nb-NO" sz="2400" dirty="0" smtClean="0"/>
              <a:t>Call for </a:t>
            </a:r>
            <a:r>
              <a:rPr lang="nb-NO" sz="2400" dirty="0" err="1" smtClean="0"/>
              <a:t>members</a:t>
            </a:r>
            <a:r>
              <a:rPr lang="nb-NO" sz="2400" dirty="0" smtClean="0"/>
              <a:t> September 2014</a:t>
            </a:r>
          </a:p>
          <a:p>
            <a:pPr lvl="1"/>
            <a:r>
              <a:rPr lang="nb-NO" sz="2000" dirty="0" smtClean="0"/>
              <a:t>9 </a:t>
            </a:r>
            <a:r>
              <a:rPr lang="nb-NO" sz="2000" dirty="0" err="1" smtClean="0"/>
              <a:t>nominated</a:t>
            </a:r>
            <a:r>
              <a:rPr lang="nb-NO" sz="2000" dirty="0" smtClean="0"/>
              <a:t> </a:t>
            </a:r>
            <a:r>
              <a:rPr lang="nb-NO" sz="2000" dirty="0" err="1" smtClean="0"/>
              <a:t>experts</a:t>
            </a:r>
            <a:endParaRPr lang="nb-NO" sz="2000" dirty="0" smtClean="0"/>
          </a:p>
          <a:p>
            <a:pPr lvl="1"/>
            <a:r>
              <a:rPr lang="nb-NO" sz="2000" dirty="0" err="1" smtClean="0"/>
              <a:t>Other</a:t>
            </a:r>
            <a:r>
              <a:rPr lang="nb-NO" sz="2000" dirty="0" smtClean="0"/>
              <a:t> </a:t>
            </a:r>
            <a:r>
              <a:rPr lang="nb-NO" sz="2000" dirty="0" err="1" smtClean="0"/>
              <a:t>resources</a:t>
            </a:r>
            <a:endParaRPr lang="nb-NO" sz="2000" dirty="0" smtClean="0"/>
          </a:p>
          <a:p>
            <a:pPr lvl="1"/>
            <a:r>
              <a:rPr lang="nb-NO" sz="2000" dirty="0" smtClean="0"/>
              <a:t>19 </a:t>
            </a:r>
            <a:r>
              <a:rPr lang="nb-NO" sz="2000" dirty="0" err="1" smtClean="0"/>
              <a:t>members</a:t>
            </a:r>
            <a:r>
              <a:rPr lang="nb-NO" sz="2000" dirty="0" smtClean="0"/>
              <a:t> in </a:t>
            </a:r>
            <a:r>
              <a:rPr lang="nb-NO" sz="2000" dirty="0" err="1" smtClean="0"/>
              <a:t>the</a:t>
            </a:r>
            <a:r>
              <a:rPr lang="nb-NO" sz="2000" dirty="0" smtClean="0"/>
              <a:t> </a:t>
            </a:r>
            <a:r>
              <a:rPr lang="nb-NO" sz="2000" dirty="0" err="1" smtClean="0"/>
              <a:t>group</a:t>
            </a:r>
            <a:r>
              <a:rPr lang="nb-NO" sz="2000" dirty="0" smtClean="0"/>
              <a:t> </a:t>
            </a:r>
            <a:r>
              <a:rPr lang="nb-NO" sz="2000" dirty="0" err="1" smtClean="0"/>
              <a:t>on</a:t>
            </a:r>
            <a:r>
              <a:rPr lang="nb-NO" sz="2000" dirty="0" smtClean="0"/>
              <a:t> Livelink</a:t>
            </a:r>
            <a:endParaRPr lang="nb-NO" sz="2000" dirty="0" smtClean="0"/>
          </a:p>
          <a:p>
            <a:r>
              <a:rPr lang="nb-NO" sz="2400" dirty="0" smtClean="0"/>
              <a:t>Set up Livelink </a:t>
            </a:r>
            <a:r>
              <a:rPr lang="nb-NO" sz="2400" dirty="0" err="1" smtClean="0"/>
              <a:t>site</a:t>
            </a:r>
            <a:r>
              <a:rPr lang="nb-NO" sz="2400" dirty="0" smtClean="0"/>
              <a:t> </a:t>
            </a:r>
            <a:r>
              <a:rPr lang="nb-NO" sz="2400" dirty="0" err="1" smtClean="0"/>
              <a:t>with</a:t>
            </a:r>
            <a:r>
              <a:rPr lang="nb-NO" sz="2400" dirty="0" smtClean="0"/>
              <a:t> </a:t>
            </a:r>
            <a:r>
              <a:rPr lang="nb-NO" sz="2400" dirty="0" err="1" smtClean="0"/>
              <a:t>discussion</a:t>
            </a:r>
            <a:r>
              <a:rPr lang="nb-NO" sz="2400" dirty="0" smtClean="0"/>
              <a:t> forum</a:t>
            </a:r>
          </a:p>
          <a:p>
            <a:r>
              <a:rPr lang="nb-NO" sz="2400" dirty="0" err="1" smtClean="0"/>
              <a:t>Investigated</a:t>
            </a:r>
            <a:r>
              <a:rPr lang="nb-NO" sz="2400" dirty="0" smtClean="0"/>
              <a:t> </a:t>
            </a:r>
            <a:r>
              <a:rPr lang="nb-NO" sz="2400" dirty="0" err="1" smtClean="0"/>
              <a:t>possible</a:t>
            </a:r>
            <a:r>
              <a:rPr lang="nb-NO" sz="2400" dirty="0" smtClean="0"/>
              <a:t> </a:t>
            </a:r>
            <a:r>
              <a:rPr lang="nb-NO" sz="2400" dirty="0" err="1" smtClean="0"/>
              <a:t>sites</a:t>
            </a:r>
            <a:r>
              <a:rPr lang="nb-NO" sz="2400" dirty="0" smtClean="0"/>
              <a:t> for a UML BP wiki</a:t>
            </a:r>
            <a:endParaRPr lang="nb-NO" sz="2400" dirty="0" smtClean="0"/>
          </a:p>
          <a:p>
            <a:r>
              <a:rPr lang="nb-NO" sz="2400" dirty="0" smtClean="0"/>
              <a:t>Initial </a:t>
            </a:r>
            <a:r>
              <a:rPr lang="nb-NO" sz="2400" dirty="0" err="1" smtClean="0"/>
              <a:t>discussions</a:t>
            </a:r>
            <a:r>
              <a:rPr lang="nb-NO" sz="2400" dirty="0" smtClean="0"/>
              <a:t> </a:t>
            </a:r>
            <a:r>
              <a:rPr lang="nb-NO" sz="2400" dirty="0" err="1" smtClean="0"/>
              <a:t>on</a:t>
            </a:r>
            <a:r>
              <a:rPr lang="nb-NO" sz="2400" dirty="0" smtClean="0"/>
              <a:t> </a:t>
            </a:r>
            <a:r>
              <a:rPr lang="nb-NO" sz="2400" dirty="0" err="1" smtClean="0"/>
              <a:t>topics</a:t>
            </a:r>
            <a:r>
              <a:rPr lang="nb-NO" sz="2400" dirty="0" smtClean="0"/>
              <a:t> to </a:t>
            </a:r>
            <a:r>
              <a:rPr lang="nb-NO" sz="2400" dirty="0" err="1" smtClean="0"/>
              <a:t>include</a:t>
            </a:r>
            <a:endParaRPr lang="nb-NO" sz="2400" dirty="0" smtClean="0"/>
          </a:p>
          <a:p>
            <a:r>
              <a:rPr lang="nb-NO" sz="2400" dirty="0" err="1" smtClean="0"/>
              <a:t>Started</a:t>
            </a:r>
            <a:r>
              <a:rPr lang="nb-NO" sz="2400" dirty="0" smtClean="0"/>
              <a:t> </a:t>
            </a:r>
            <a:r>
              <a:rPr lang="nb-NO" sz="2400" dirty="0" err="1" smtClean="0"/>
              <a:t>temporary</a:t>
            </a:r>
            <a:r>
              <a:rPr lang="nb-NO" sz="2400" dirty="0" smtClean="0"/>
              <a:t> wiki </a:t>
            </a:r>
            <a:r>
              <a:rPr lang="nb-NO" sz="2400" dirty="0" err="1" smtClean="0"/>
              <a:t>on</a:t>
            </a:r>
            <a:r>
              <a:rPr lang="nb-NO" sz="2400" dirty="0" smtClean="0"/>
              <a:t> </a:t>
            </a:r>
            <a:r>
              <a:rPr lang="nb-NO" sz="2400" dirty="0" err="1" smtClean="0"/>
              <a:t>Github</a:t>
            </a:r>
            <a:endParaRPr lang="nb-NO" sz="2400" dirty="0" smtClean="0"/>
          </a:p>
          <a:p>
            <a:r>
              <a:rPr lang="nb-NO" sz="2400" dirty="0" smtClean="0"/>
              <a:t>Meeting in Shenzhen</a:t>
            </a:r>
          </a:p>
          <a:p>
            <a:pPr lvl="1"/>
            <a:r>
              <a:rPr lang="nb-NO" sz="2000" dirty="0" smtClean="0"/>
              <a:t>14 </a:t>
            </a:r>
            <a:r>
              <a:rPr lang="nb-NO" sz="2000" dirty="0" err="1" smtClean="0"/>
              <a:t>patricipants</a:t>
            </a:r>
            <a:r>
              <a:rPr lang="nb-NO" sz="2000" dirty="0" smtClean="0"/>
              <a:t> from 11 </a:t>
            </a:r>
            <a:r>
              <a:rPr lang="nb-NO" sz="2000" dirty="0" err="1" smtClean="0"/>
              <a:t>countries</a:t>
            </a:r>
            <a:endParaRPr lang="nb-NO" sz="2000" dirty="0" smtClean="0"/>
          </a:p>
          <a:p>
            <a:endParaRPr lang="nb-NO" sz="240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7594CC-D90A-4300-8F3B-73A3D9BA0ADD}" type="datetime1">
              <a:rPr lang="en-GB" smtClean="0"/>
              <a:t>27/11/2014</a:t>
            </a:fld>
            <a:endParaRPr lang="nb-NO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325" y="332656"/>
            <a:ext cx="200589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2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59632" y="620688"/>
            <a:ext cx="6999085" cy="469132"/>
          </a:xfrm>
        </p:spPr>
        <p:txBody>
          <a:bodyPr>
            <a:normAutofit/>
          </a:bodyPr>
          <a:lstStyle/>
          <a:p>
            <a:r>
              <a:rPr lang="nb-NO" sz="2800" dirty="0" smtClean="0"/>
              <a:t>Livelink </a:t>
            </a:r>
            <a:r>
              <a:rPr lang="nb-NO" sz="2800" dirty="0" err="1" smtClean="0"/>
              <a:t>site</a:t>
            </a:r>
            <a:endParaRPr lang="nb-NO" sz="28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73622" y="1268760"/>
            <a:ext cx="7000745" cy="4802904"/>
          </a:xfrm>
        </p:spPr>
        <p:txBody>
          <a:bodyPr/>
          <a:lstStyle/>
          <a:p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isotc.iso.org/livelink/livelink?func=ll&amp;objId=16823611&amp;objAction=browse&amp;viewType=1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36445E-5624-4AC5-8C6F-B5AD89CC368A}" type="datetime1">
              <a:rPr lang="en-GB" smtClean="0"/>
              <a:t>27/11/2014</a:t>
            </a:fld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43"/>
          <a:stretch/>
        </p:blipFill>
        <p:spPr bwMode="auto">
          <a:xfrm>
            <a:off x="251519" y="1844823"/>
            <a:ext cx="8548449" cy="417694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184" y="1999660"/>
            <a:ext cx="6654006" cy="423039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7039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75281" y="908720"/>
            <a:ext cx="6999085" cy="618967"/>
          </a:xfrm>
        </p:spPr>
        <p:txBody>
          <a:bodyPr>
            <a:normAutofit/>
          </a:bodyPr>
          <a:lstStyle/>
          <a:p>
            <a:r>
              <a:rPr lang="nb-NO" sz="3200" dirty="0" err="1" smtClean="0"/>
              <a:t>Result</a:t>
            </a:r>
            <a:r>
              <a:rPr lang="nb-NO" sz="3200" dirty="0" smtClean="0"/>
              <a:t> </a:t>
            </a:r>
            <a:r>
              <a:rPr lang="nb-NO" sz="3200" dirty="0" err="1" smtClean="0"/>
              <a:t>presentation</a:t>
            </a:r>
            <a:r>
              <a:rPr lang="nb-NO" sz="3200" dirty="0" smtClean="0"/>
              <a:t> – wiki </a:t>
            </a:r>
            <a:r>
              <a:rPr lang="nb-NO" sz="3200" dirty="0" err="1" smtClean="0"/>
              <a:t>site</a:t>
            </a:r>
            <a:endParaRPr lang="nb-NO" sz="3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 smtClean="0"/>
              <a:t>OGC </a:t>
            </a:r>
            <a:r>
              <a:rPr lang="nb-NO" sz="2400" dirty="0" err="1" smtClean="0"/>
              <a:t>Internal</a:t>
            </a:r>
            <a:endParaRPr lang="nb-NO" sz="2400" dirty="0" smtClean="0"/>
          </a:p>
          <a:p>
            <a:pPr lvl="1"/>
            <a:r>
              <a:rPr lang="nb-NO" sz="2000" dirty="0" err="1" smtClean="0"/>
              <a:t>Login</a:t>
            </a:r>
            <a:r>
              <a:rPr lang="nb-NO" sz="2000" dirty="0" smtClean="0"/>
              <a:t> </a:t>
            </a:r>
            <a:r>
              <a:rPr lang="nb-NO" sz="2000" dirty="0" smtClean="0"/>
              <a:t>to </a:t>
            </a:r>
            <a:r>
              <a:rPr lang="nb-NO" sz="2000" dirty="0" err="1" smtClean="0"/>
              <a:t>view</a:t>
            </a:r>
            <a:r>
              <a:rPr lang="nb-NO" sz="2000" dirty="0" smtClean="0"/>
              <a:t> and </a:t>
            </a:r>
            <a:r>
              <a:rPr lang="nb-NO" sz="2000" dirty="0" err="1" smtClean="0"/>
              <a:t>edit</a:t>
            </a:r>
            <a:endParaRPr lang="nb-NO" sz="2000" dirty="0" smtClean="0"/>
          </a:p>
          <a:p>
            <a:r>
              <a:rPr lang="nb-NO" sz="2400" dirty="0" smtClean="0"/>
              <a:t>OGC </a:t>
            </a:r>
            <a:r>
              <a:rPr lang="nb-NO" sz="2400" dirty="0" err="1" smtClean="0"/>
              <a:t>External</a:t>
            </a:r>
            <a:endParaRPr lang="nb-NO" sz="2400" dirty="0" smtClean="0"/>
          </a:p>
          <a:p>
            <a:pPr lvl="1"/>
            <a:r>
              <a:rPr lang="nb-NO" sz="2000" dirty="0" smtClean="0"/>
              <a:t>Open </a:t>
            </a:r>
            <a:r>
              <a:rPr lang="nb-NO" sz="2000" dirty="0" smtClean="0"/>
              <a:t>to </a:t>
            </a:r>
            <a:r>
              <a:rPr lang="nb-NO" sz="2000" dirty="0" err="1" smtClean="0"/>
              <a:t>view</a:t>
            </a:r>
            <a:r>
              <a:rPr lang="nb-NO" sz="2000" dirty="0" smtClean="0"/>
              <a:t>, </a:t>
            </a:r>
            <a:r>
              <a:rPr lang="nb-NO" sz="2000" dirty="0" err="1" smtClean="0"/>
              <a:t>login</a:t>
            </a:r>
            <a:r>
              <a:rPr lang="nb-NO" sz="2000" dirty="0" smtClean="0"/>
              <a:t> to </a:t>
            </a:r>
            <a:r>
              <a:rPr lang="nb-NO" sz="2000" dirty="0" err="1" smtClean="0"/>
              <a:t>edit</a:t>
            </a:r>
            <a:endParaRPr lang="nb-NO" sz="2000" dirty="0" smtClean="0"/>
          </a:p>
          <a:p>
            <a:r>
              <a:rPr lang="nb-NO" sz="2400" dirty="0" smtClean="0"/>
              <a:t>ISO TC/211 Wiki </a:t>
            </a:r>
          </a:p>
          <a:p>
            <a:pPr lvl="1"/>
            <a:r>
              <a:rPr lang="nb-NO" sz="2000" dirty="0" smtClean="0"/>
              <a:t>As part </a:t>
            </a:r>
            <a:r>
              <a:rPr lang="nb-NO" sz="2000" dirty="0" err="1" smtClean="0"/>
              <a:t>of</a:t>
            </a:r>
            <a:r>
              <a:rPr lang="nb-NO" sz="2000" dirty="0" smtClean="0"/>
              <a:t> </a:t>
            </a:r>
            <a:r>
              <a:rPr lang="nb-NO" sz="2000" dirty="0" err="1" smtClean="0"/>
              <a:t>the</a:t>
            </a:r>
            <a:r>
              <a:rPr lang="nb-NO" sz="2000" dirty="0" smtClean="0"/>
              <a:t> </a:t>
            </a:r>
            <a:r>
              <a:rPr lang="nb-NO" sz="2000" dirty="0" err="1" smtClean="0"/>
              <a:t>new</a:t>
            </a:r>
            <a:r>
              <a:rPr lang="nb-NO" sz="2000" dirty="0" smtClean="0"/>
              <a:t> isotc211.org</a:t>
            </a:r>
            <a:endParaRPr lang="nb-NO" sz="2000" dirty="0" smtClean="0"/>
          </a:p>
          <a:p>
            <a:r>
              <a:rPr lang="nb-NO" sz="2400" b="1" dirty="0" err="1" smtClean="0"/>
              <a:t>GitHub</a:t>
            </a:r>
            <a:endParaRPr lang="nb-NO" sz="2400" b="1" dirty="0" smtClean="0"/>
          </a:p>
          <a:p>
            <a:pPr lvl="1"/>
            <a:r>
              <a:rPr lang="nb-NO" sz="2400" b="1" dirty="0">
                <a:hlinkClick r:id="rId2"/>
              </a:rPr>
              <a:t>https://</a:t>
            </a:r>
            <a:r>
              <a:rPr lang="nb-NO" sz="2400" b="1" dirty="0" smtClean="0">
                <a:hlinkClick r:id="rId2"/>
              </a:rPr>
              <a:t>github.com/ISO-TC211/UML-Best-Practices/wiki</a:t>
            </a:r>
            <a:endParaRPr lang="nb-NO" sz="2400" b="1" dirty="0" smtClean="0"/>
          </a:p>
          <a:p>
            <a:pPr lvl="1"/>
            <a:endParaRPr lang="nb-NO" sz="240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041408-1B45-4689-BA9C-BBEEC0EF1D94}" type="datetime1">
              <a:rPr lang="en-GB" smtClean="0"/>
              <a:t>27/11/2014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817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6948122" cy="469132"/>
          </a:xfrm>
        </p:spPr>
        <p:txBody>
          <a:bodyPr/>
          <a:lstStyle/>
          <a:p>
            <a:r>
              <a:rPr lang="nb-NO" dirty="0" err="1" smtClean="0"/>
              <a:t>Result</a:t>
            </a:r>
            <a:r>
              <a:rPr lang="nb-NO" dirty="0" smtClean="0"/>
              <a:t> </a:t>
            </a:r>
            <a:r>
              <a:rPr lang="nb-NO" dirty="0" err="1" smtClean="0"/>
              <a:t>presentation</a:t>
            </a:r>
            <a:r>
              <a:rPr lang="nb-NO" dirty="0" smtClean="0"/>
              <a:t> – wiki </a:t>
            </a:r>
            <a:r>
              <a:rPr lang="nb-NO" dirty="0" err="1" smtClean="0"/>
              <a:t>site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041408-1B45-4689-BA9C-BBEEC0EF1D94}" type="datetime1">
              <a:rPr lang="en-GB" smtClean="0"/>
              <a:t>27/11/2014</a:t>
            </a:fld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344816" cy="466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ktangel 6"/>
          <p:cNvSpPr/>
          <p:nvPr/>
        </p:nvSpPr>
        <p:spPr>
          <a:xfrm>
            <a:off x="899592" y="836712"/>
            <a:ext cx="76328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000" b="1" dirty="0">
                <a:hlinkClick r:id="rId3"/>
              </a:rPr>
              <a:t>https://github.com/ISO-TC211/UML-Best-Practices/wiki</a:t>
            </a:r>
            <a:endParaRPr lang="nb-NO" sz="2000" b="1" dirty="0"/>
          </a:p>
        </p:txBody>
      </p:sp>
    </p:spTree>
    <p:extLst>
      <p:ext uri="{BB962C8B-B14F-4D97-AF65-F5344CB8AC3E}">
        <p14:creationId xmlns:p14="http://schemas.microsoft.com/office/powerpoint/2010/main" val="12584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27.11.2014</a:t>
            </a:fld>
            <a:endParaRPr lang="nb-NO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03797"/>
            <a:ext cx="5286587" cy="331236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1" name="Tittel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6948122" cy="469132"/>
          </a:xfrm>
        </p:spPr>
        <p:txBody>
          <a:bodyPr/>
          <a:lstStyle/>
          <a:p>
            <a:r>
              <a:rPr lang="nb-NO" dirty="0" err="1" smtClean="0"/>
              <a:t>Result</a:t>
            </a:r>
            <a:r>
              <a:rPr lang="nb-NO" dirty="0" smtClean="0"/>
              <a:t> </a:t>
            </a:r>
            <a:r>
              <a:rPr lang="nb-NO" dirty="0" err="1" smtClean="0"/>
              <a:t>presentation</a:t>
            </a:r>
            <a:r>
              <a:rPr lang="nb-NO" dirty="0" smtClean="0"/>
              <a:t> – wiki </a:t>
            </a:r>
            <a:r>
              <a:rPr lang="nb-NO" dirty="0" err="1" smtClean="0"/>
              <a:t>site</a:t>
            </a:r>
            <a:endParaRPr lang="nb-NO" dirty="0"/>
          </a:p>
        </p:txBody>
      </p:sp>
      <p:sp>
        <p:nvSpPr>
          <p:cNvPr id="12" name="Rektangel 11"/>
          <p:cNvSpPr/>
          <p:nvPr/>
        </p:nvSpPr>
        <p:spPr>
          <a:xfrm>
            <a:off x="899592" y="836712"/>
            <a:ext cx="76328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000" b="1" dirty="0">
                <a:hlinkClick r:id="rId3"/>
              </a:rPr>
              <a:t>https://github.com/ISO-TC211/UML-Best-Practices/wiki</a:t>
            </a:r>
            <a:endParaRPr lang="nb-NO" sz="20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35" t="-3144" r="50000" b="3144"/>
          <a:stretch/>
        </p:blipFill>
        <p:spPr bwMode="auto">
          <a:xfrm>
            <a:off x="925764" y="1942808"/>
            <a:ext cx="4483591" cy="441606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56" y="1436394"/>
            <a:ext cx="4911739" cy="357678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56992"/>
            <a:ext cx="5499167" cy="3162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3697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75281" y="836712"/>
            <a:ext cx="6999085" cy="690975"/>
          </a:xfrm>
        </p:spPr>
        <p:txBody>
          <a:bodyPr>
            <a:noAutofit/>
          </a:bodyPr>
          <a:lstStyle/>
          <a:p>
            <a:r>
              <a:rPr lang="nb-NO" sz="3200" dirty="0" smtClean="0"/>
              <a:t>Plan </a:t>
            </a:r>
            <a:r>
              <a:rPr lang="nb-NO" sz="3200" dirty="0" err="1" smtClean="0"/>
              <a:t>ahead</a:t>
            </a:r>
            <a:endParaRPr lang="nb-NO" sz="3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What:</a:t>
            </a:r>
          </a:p>
          <a:p>
            <a:pPr lvl="1"/>
            <a:r>
              <a:rPr lang="en-GB" sz="2000" dirty="0" smtClean="0"/>
              <a:t>Describe </a:t>
            </a:r>
            <a:r>
              <a:rPr lang="en-GB" sz="2000" dirty="0"/>
              <a:t>specific </a:t>
            </a:r>
            <a:r>
              <a:rPr lang="en-GB" sz="2000" dirty="0" smtClean="0"/>
              <a:t>topics on </a:t>
            </a:r>
            <a:r>
              <a:rPr lang="en-GB" sz="2000" dirty="0" smtClean="0"/>
              <a:t>the wiki </a:t>
            </a:r>
            <a:r>
              <a:rPr lang="en-GB" sz="2000" dirty="0" smtClean="0"/>
              <a:t>site</a:t>
            </a:r>
          </a:p>
          <a:p>
            <a:pPr lvl="1"/>
            <a:r>
              <a:rPr lang="en-GB" sz="2000" dirty="0" smtClean="0"/>
              <a:t>Start with base topics, go into details later</a:t>
            </a:r>
            <a:endParaRPr lang="nb-NO" sz="2000" dirty="0"/>
          </a:p>
          <a:p>
            <a:r>
              <a:rPr lang="en-GB" sz="2400" dirty="0" smtClean="0"/>
              <a:t>How:</a:t>
            </a:r>
            <a:endParaRPr lang="en-GB" sz="2400" dirty="0"/>
          </a:p>
          <a:p>
            <a:pPr lvl="1"/>
            <a:r>
              <a:rPr lang="en-GB" sz="2000" dirty="0" smtClean="0"/>
              <a:t>Discussion forum on </a:t>
            </a:r>
            <a:r>
              <a:rPr lang="en-GB" sz="2000" dirty="0" err="1" smtClean="0"/>
              <a:t>Livelink</a:t>
            </a:r>
            <a:endParaRPr lang="en-GB" sz="2000" dirty="0" smtClean="0"/>
          </a:p>
          <a:p>
            <a:pPr lvl="1"/>
            <a:r>
              <a:rPr lang="en-GB" sz="2000" dirty="0" smtClean="0"/>
              <a:t>Web meetings when needed</a:t>
            </a:r>
            <a:endParaRPr lang="nb-NO" sz="2000" dirty="0"/>
          </a:p>
          <a:p>
            <a:pPr lvl="1"/>
            <a:r>
              <a:rPr lang="en-GB" sz="2000" dirty="0"/>
              <a:t>Physical meeting in </a:t>
            </a:r>
            <a:r>
              <a:rPr lang="en-GB" sz="2000" dirty="0" smtClean="0"/>
              <a:t>June </a:t>
            </a:r>
            <a:r>
              <a:rPr lang="en-GB" sz="2000" dirty="0"/>
              <a:t>2015 (ISO/TC211 meeting week)</a:t>
            </a:r>
            <a:endParaRPr lang="nb-NO" sz="2000" dirty="0"/>
          </a:p>
          <a:p>
            <a:pPr lvl="0"/>
            <a:r>
              <a:rPr lang="en-GB" sz="2400" dirty="0" smtClean="0"/>
              <a:t>Next: </a:t>
            </a:r>
          </a:p>
          <a:p>
            <a:pPr lvl="1"/>
            <a:r>
              <a:rPr lang="en-GB" sz="2000" dirty="0" smtClean="0"/>
              <a:t>We </a:t>
            </a:r>
            <a:r>
              <a:rPr lang="en-GB" sz="2000" dirty="0"/>
              <a:t>should continue the work up to the next meeting week in October/November </a:t>
            </a:r>
            <a:r>
              <a:rPr lang="en-GB" sz="2000" dirty="0" smtClean="0"/>
              <a:t>2015, maybe longer</a:t>
            </a:r>
            <a:endParaRPr lang="nb-NO" sz="2000" dirty="0"/>
          </a:p>
          <a:p>
            <a:pPr marL="0" indent="0">
              <a:buNone/>
            </a:pPr>
            <a:endParaRPr lang="nb-NO" sz="240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96B8B0-3167-43AE-9185-48871BD2F343}" type="datetime1">
              <a:rPr lang="en-GB" smtClean="0"/>
              <a:t>27/11/2014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715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Custom 1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1 Statens vegvesen liggende standard norsk.potx [Skrivebeskyttet]" id="{3E198112-B1E4-44BC-8C3E-1CA4DA7E830E}" vid="{29E3B4CA-6E79-4609-AB97-F34C0014226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171</TotalTime>
  <Words>225</Words>
  <Application>Microsoft Office PowerPoint</Application>
  <PresentationFormat>Skjermfremvisning (4:3)</PresentationFormat>
  <Paragraphs>57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9" baseType="lpstr">
      <vt:lpstr>blank</vt:lpstr>
      <vt:lpstr>ISO/TC211 Ad hoc group on best practices for UML modelling</vt:lpstr>
      <vt:lpstr>Vision: </vt:lpstr>
      <vt:lpstr>Progress report</vt:lpstr>
      <vt:lpstr>Livelink site</vt:lpstr>
      <vt:lpstr>Result presentation – wiki site</vt:lpstr>
      <vt:lpstr>Result presentation – wiki site</vt:lpstr>
      <vt:lpstr>Result presentation – wiki site</vt:lpstr>
      <vt:lpstr>Plan ahead</vt:lpstr>
    </vt:vector>
  </TitlesOfParts>
  <Company>Statens vegvesen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ISO/TC211 Ad hoc group on best practices for UML modelling</dc:title>
  <dc:creator>Knut Jetlund</dc:creator>
  <cp:lastModifiedBy>Knut Jetlund</cp:lastModifiedBy>
  <cp:revision>15</cp:revision>
  <dcterms:created xsi:type="dcterms:W3CDTF">2014-11-26T05:41:15Z</dcterms:created>
  <dcterms:modified xsi:type="dcterms:W3CDTF">2014-11-27T02:27:53Z</dcterms:modified>
</cp:coreProperties>
</file>