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58" r:id="rId2"/>
    <p:sldId id="259" r:id="rId3"/>
    <p:sldId id="261" r:id="rId4"/>
    <p:sldId id="268" r:id="rId5"/>
    <p:sldId id="269" r:id="rId6"/>
    <p:sldId id="263" r:id="rId7"/>
    <p:sldId id="264" r:id="rId8"/>
    <p:sldId id="262" r:id="rId9"/>
  </p:sldIdLst>
  <p:sldSz cx="9144000" cy="6858000" type="screen4x3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5" d="100"/>
          <a:sy n="105" d="100"/>
        </p:scale>
        <p:origin x="-343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4C7C05-C9CB-4301-A79E-E2CC40B99804}" type="datetimeFigureOut">
              <a:rPr lang="nb-NO" smtClean="0"/>
              <a:t>27.11.2014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F2760B-67CF-47F2-BD90-301CB636EA0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631456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3E9CDE-871D-4736-90AA-6B38E3E683C1}" type="datetimeFigureOut">
              <a:rPr lang="nb-NO" smtClean="0"/>
              <a:t>27.11.2014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E0A8F8-DE54-4687-87A5-A2C4E405A82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60234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E0A8F8-DE54-4687-87A5-A2C4E405A829}" type="slidenum">
              <a:rPr lang="nb-NO" smtClean="0"/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66511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 m/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ktangel 13"/>
          <p:cNvSpPr/>
          <p:nvPr/>
        </p:nvSpPr>
        <p:spPr>
          <a:xfrm>
            <a:off x="1284771" y="6328393"/>
            <a:ext cx="7594681" cy="260719"/>
          </a:xfrm>
          <a:prstGeom prst="rect">
            <a:avLst/>
          </a:prstGeom>
          <a:solidFill>
            <a:srgbClr val="DADA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74" tIns="32136" rIns="64274" bIns="32136" rtlCol="0" anchor="ctr"/>
          <a:lstStyle/>
          <a:p>
            <a:pPr algn="ctr"/>
            <a:endParaRPr lang="nb-NO"/>
          </a:p>
        </p:txBody>
      </p:sp>
      <p:sp>
        <p:nvSpPr>
          <p:cNvPr id="15" name="Rektangel 14"/>
          <p:cNvSpPr/>
          <p:nvPr/>
        </p:nvSpPr>
        <p:spPr>
          <a:xfrm>
            <a:off x="258950" y="6328393"/>
            <a:ext cx="1033021" cy="260719"/>
          </a:xfrm>
          <a:prstGeom prst="rect">
            <a:avLst/>
          </a:prstGeom>
          <a:solidFill>
            <a:srgbClr val="ED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74" tIns="32136" rIns="64274" bIns="32136" rtlCol="0" anchor="ctr"/>
          <a:lstStyle/>
          <a:p>
            <a:pPr algn="ctr"/>
            <a:endParaRPr lang="nb-NO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380175" cy="351473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238" y="0"/>
            <a:ext cx="1508763" cy="882970"/>
          </a:xfrm>
          <a:prstGeom prst="rect">
            <a:avLst/>
          </a:prstGeom>
        </p:spPr>
      </p:pic>
      <p:sp>
        <p:nvSpPr>
          <p:cNvPr id="19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470558" y="6160824"/>
            <a:ext cx="259723" cy="151892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DE8D9C2-5F05-44EF-B7C1-1B71CE36FE82}" type="slidenum">
              <a:rPr lang="nb-NO" smtClean="0"/>
              <a:t>‹#›</a:t>
            </a:fld>
            <a:endParaRPr lang="nb-NO"/>
          </a:p>
        </p:txBody>
      </p:sp>
      <p:sp>
        <p:nvSpPr>
          <p:cNvPr id="16" name="Plassholder for dato 3"/>
          <p:cNvSpPr>
            <a:spLocks noGrp="1"/>
          </p:cNvSpPr>
          <p:nvPr>
            <p:ph type="dt" sz="half" idx="2"/>
          </p:nvPr>
        </p:nvSpPr>
        <p:spPr>
          <a:xfrm>
            <a:off x="258951" y="6385407"/>
            <a:ext cx="1025822" cy="172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 b="0" spc="80" baseline="0">
                <a:solidFill>
                  <a:schemeClr val="bg1"/>
                </a:solidFill>
              </a:defRPr>
            </a:lvl1pPr>
          </a:lstStyle>
          <a:p>
            <a:fld id="{505F1CB2-1112-47A9-BEE3-7C73C56BFAB3}" type="datetime1">
              <a:rPr lang="nb-NO" smtClean="0"/>
              <a:t>27.11.2014</a:t>
            </a:fld>
            <a:endParaRPr lang="nb-NO"/>
          </a:p>
        </p:txBody>
      </p:sp>
      <p:sp>
        <p:nvSpPr>
          <p:cNvPr id="11" name="Tittel 3"/>
          <p:cNvSpPr>
            <a:spLocks noGrp="1"/>
          </p:cNvSpPr>
          <p:nvPr>
            <p:ph type="ctrTitle"/>
          </p:nvPr>
        </p:nvSpPr>
        <p:spPr>
          <a:xfrm>
            <a:off x="1627151" y="2348880"/>
            <a:ext cx="7205077" cy="1656184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nb-NO" sz="3600" smtClean="0"/>
              <a:t>Klikk for å redigere tittelstil</a:t>
            </a:r>
            <a:endParaRPr lang="nb-NO" sz="3600" dirty="0"/>
          </a:p>
        </p:txBody>
      </p:sp>
      <p:sp>
        <p:nvSpPr>
          <p:cNvPr id="17" name="Undertittel 4"/>
          <p:cNvSpPr>
            <a:spLocks noGrp="1"/>
          </p:cNvSpPr>
          <p:nvPr>
            <p:ph type="subTitle" idx="1"/>
          </p:nvPr>
        </p:nvSpPr>
        <p:spPr>
          <a:xfrm>
            <a:off x="1619672" y="4293096"/>
            <a:ext cx="7204788" cy="1080120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</a:lstStyle>
          <a:p>
            <a:r>
              <a:rPr lang="nb-NO" sz="2400" smtClean="0"/>
              <a:t>Klikk for å redigere undertittelstil i malen</a:t>
            </a:r>
            <a:endParaRPr lang="nb-NO" sz="2400" dirty="0"/>
          </a:p>
        </p:txBody>
      </p:sp>
      <p:sp>
        <p:nvSpPr>
          <p:cNvPr id="20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1577122" y="6374164"/>
            <a:ext cx="7247338" cy="17216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nb-NO" dirty="0" smtClean="0"/>
              <a:t>Bunntekst</a:t>
            </a:r>
            <a:endParaRPr lang="nb-NO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8" name="Plassholder for tekst 7"/>
          <p:cNvSpPr>
            <a:spLocks noGrp="1"/>
          </p:cNvSpPr>
          <p:nvPr>
            <p:ph type="body" sz="quarter" idx="13"/>
          </p:nvPr>
        </p:nvSpPr>
        <p:spPr>
          <a:xfrm>
            <a:off x="1275280" y="699472"/>
            <a:ext cx="5692781" cy="35471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ED901A"/>
                </a:solidFill>
              </a:defRPr>
            </a:lvl1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11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470558" y="6160824"/>
            <a:ext cx="259723" cy="151892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DE8D9C2-5F05-44EF-B7C1-1B71CE36FE82}" type="slidenum">
              <a:rPr lang="nb-NO" smtClean="0"/>
              <a:t>‹#›</a:t>
            </a:fld>
            <a:endParaRPr lang="nb-NO"/>
          </a:p>
        </p:txBody>
      </p:sp>
      <p:sp>
        <p:nvSpPr>
          <p:cNvPr id="7" name="Plassholder for dato 3"/>
          <p:cNvSpPr>
            <a:spLocks noGrp="1"/>
          </p:cNvSpPr>
          <p:nvPr>
            <p:ph type="dt" sz="half" idx="2"/>
          </p:nvPr>
        </p:nvSpPr>
        <p:spPr>
          <a:xfrm>
            <a:off x="258951" y="6385407"/>
            <a:ext cx="1025822" cy="172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 b="0" spc="80" baseline="0">
                <a:solidFill>
                  <a:schemeClr val="bg1"/>
                </a:solidFill>
              </a:defRPr>
            </a:lvl1pPr>
          </a:lstStyle>
          <a:p>
            <a:fld id="{17FBAE52-247B-4B3B-BCCD-E3CF4776654C}" type="datetime1">
              <a:rPr lang="nb-NO" smtClean="0"/>
              <a:t>27.11.2014</a:t>
            </a:fld>
            <a:endParaRPr lang="nb-NO"/>
          </a:p>
        </p:txBody>
      </p:sp>
      <p:sp>
        <p:nvSpPr>
          <p:cNvPr id="9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1577122" y="6374164"/>
            <a:ext cx="7247338" cy="17216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nb-NO" dirty="0" smtClean="0"/>
              <a:t>Bunntekst</a:t>
            </a:r>
            <a:endParaRPr lang="nb-NO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sp>
        <p:nvSpPr>
          <p:cNvPr id="8" name="Plassholder for tekst 7"/>
          <p:cNvSpPr>
            <a:spLocks noGrp="1"/>
          </p:cNvSpPr>
          <p:nvPr>
            <p:ph type="body" sz="quarter" idx="13"/>
          </p:nvPr>
        </p:nvSpPr>
        <p:spPr>
          <a:xfrm>
            <a:off x="1275280" y="699472"/>
            <a:ext cx="5692781" cy="35471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ED9300"/>
                </a:solidFill>
              </a:defRPr>
            </a:lvl1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12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470558" y="6160824"/>
            <a:ext cx="259723" cy="151892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DE8D9C2-5F05-44EF-B7C1-1B71CE36FE82}" type="slidenum">
              <a:rPr lang="nb-NO" smtClean="0"/>
              <a:t>‹#›</a:t>
            </a:fld>
            <a:endParaRPr lang="nb-NO"/>
          </a:p>
        </p:txBody>
      </p:sp>
      <p:sp>
        <p:nvSpPr>
          <p:cNvPr id="9" name="Plassholder for dato 3"/>
          <p:cNvSpPr>
            <a:spLocks noGrp="1"/>
          </p:cNvSpPr>
          <p:nvPr>
            <p:ph type="dt" sz="half" idx="2"/>
          </p:nvPr>
        </p:nvSpPr>
        <p:spPr>
          <a:xfrm>
            <a:off x="258951" y="6385407"/>
            <a:ext cx="1025822" cy="172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 b="0" spc="80" baseline="0">
                <a:solidFill>
                  <a:schemeClr val="bg1"/>
                </a:solidFill>
              </a:defRPr>
            </a:lvl1pPr>
          </a:lstStyle>
          <a:p>
            <a:fld id="{91C1BDA6-6FC7-4031-B0EE-715EEFBF688C}" type="datetime1">
              <a:rPr lang="nb-NO" smtClean="0"/>
              <a:t>27.11.2014</a:t>
            </a:fld>
            <a:endParaRPr lang="nb-NO"/>
          </a:p>
        </p:txBody>
      </p:sp>
      <p:sp>
        <p:nvSpPr>
          <p:cNvPr id="10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1577122" y="6374164"/>
            <a:ext cx="7247338" cy="17216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nb-NO" dirty="0" smtClean="0"/>
              <a:t>Bunntekst</a:t>
            </a:r>
            <a:endParaRPr lang="nb-NO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rside m/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/>
          <p:cNvSpPr/>
          <p:nvPr/>
        </p:nvSpPr>
        <p:spPr>
          <a:xfrm>
            <a:off x="1295775" y="1951083"/>
            <a:ext cx="7558687" cy="260719"/>
          </a:xfrm>
          <a:prstGeom prst="rect">
            <a:avLst/>
          </a:prstGeom>
          <a:solidFill>
            <a:srgbClr val="DADA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74" tIns="32136" rIns="64274" bIns="32136" rtlCol="0" anchor="ctr"/>
          <a:lstStyle/>
          <a:p>
            <a:pPr algn="ctr"/>
            <a:endParaRPr lang="nb-NO"/>
          </a:p>
        </p:txBody>
      </p:sp>
      <p:sp>
        <p:nvSpPr>
          <p:cNvPr id="9" name="Rektangel 8"/>
          <p:cNvSpPr/>
          <p:nvPr/>
        </p:nvSpPr>
        <p:spPr>
          <a:xfrm>
            <a:off x="253126" y="1948926"/>
            <a:ext cx="1043819" cy="260719"/>
          </a:xfrm>
          <a:prstGeom prst="rect">
            <a:avLst/>
          </a:prstGeom>
          <a:solidFill>
            <a:srgbClr val="ED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74" tIns="32136" rIns="64274" bIns="32136" rtlCol="0" anchor="ctr"/>
          <a:lstStyle/>
          <a:p>
            <a:pPr algn="ctr"/>
            <a:endParaRPr lang="nb-NO"/>
          </a:p>
        </p:txBody>
      </p:sp>
      <p:sp>
        <p:nvSpPr>
          <p:cNvPr id="15" name="Plassholder for bilde 14"/>
          <p:cNvSpPr>
            <a:spLocks noGrp="1"/>
          </p:cNvSpPr>
          <p:nvPr>
            <p:ph type="pic" sz="quarter" idx="12" hasCustomPrompt="1"/>
          </p:nvPr>
        </p:nvSpPr>
        <p:spPr>
          <a:xfrm>
            <a:off x="253128" y="2480626"/>
            <a:ext cx="8606250" cy="4136062"/>
          </a:xfrm>
          <a:noFill/>
        </p:spPr>
        <p:txBody>
          <a:bodyPr tIns="1644764"/>
          <a:lstStyle>
            <a:lvl1pPr algn="ctr">
              <a:buNone/>
              <a:defRPr baseline="0"/>
            </a:lvl1pPr>
          </a:lstStyle>
          <a:p>
            <a:r>
              <a:rPr lang="nb-NO" dirty="0" smtClean="0"/>
              <a:t>Sett inn bilde</a:t>
            </a:r>
            <a:endParaRPr lang="nb-NO" dirty="0"/>
          </a:p>
        </p:txBody>
      </p:sp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536470" y="1380605"/>
            <a:ext cx="5870848" cy="502024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536468" y="1099100"/>
            <a:ext cx="5870846" cy="339502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ED9300"/>
                </a:solidFill>
              </a:defRPr>
            </a:lvl1pPr>
            <a:lvl2pPr marL="4570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0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1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1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nb-NO" dirty="0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253128" y="1993709"/>
            <a:ext cx="1042388" cy="172125"/>
          </a:xfrm>
        </p:spPr>
        <p:txBody>
          <a:bodyPr/>
          <a:lstStyle>
            <a:lvl1pPr>
              <a:defRPr spc="80" baseline="0"/>
            </a:lvl1pPr>
          </a:lstStyle>
          <a:p>
            <a:fld id="{44F90966-7596-4402-AE20-F46E6732D616}" type="datetime1">
              <a:rPr lang="nb-NO" smtClean="0"/>
              <a:t>27.11.2014</a:t>
            </a:fld>
            <a:endParaRPr lang="nb-NO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238" y="-5421"/>
            <a:ext cx="1508763" cy="8829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421"/>
            <a:ext cx="1354458" cy="1808801"/>
          </a:xfrm>
          <a:prstGeom prst="rect">
            <a:avLst/>
          </a:prstGeom>
        </p:spPr>
      </p:pic>
      <p:sp>
        <p:nvSpPr>
          <p:cNvPr id="11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1547664" y="1995359"/>
            <a:ext cx="7247338" cy="17216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nb-NO" dirty="0" smtClean="0"/>
              <a:t>Bunntekst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791613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rside m/møn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/>
          <p:cNvSpPr/>
          <p:nvPr/>
        </p:nvSpPr>
        <p:spPr>
          <a:xfrm>
            <a:off x="1295775" y="1951083"/>
            <a:ext cx="7558687" cy="260719"/>
          </a:xfrm>
          <a:prstGeom prst="rect">
            <a:avLst/>
          </a:prstGeom>
          <a:solidFill>
            <a:srgbClr val="DADA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74" tIns="32136" rIns="64274" bIns="32136" rtlCol="0" anchor="ctr"/>
          <a:lstStyle/>
          <a:p>
            <a:pPr algn="ctr"/>
            <a:endParaRPr lang="nb-NO"/>
          </a:p>
        </p:txBody>
      </p:sp>
      <p:sp>
        <p:nvSpPr>
          <p:cNvPr id="9" name="Rektangel 8"/>
          <p:cNvSpPr/>
          <p:nvPr/>
        </p:nvSpPr>
        <p:spPr>
          <a:xfrm>
            <a:off x="253126" y="1948926"/>
            <a:ext cx="1043819" cy="260719"/>
          </a:xfrm>
          <a:prstGeom prst="rect">
            <a:avLst/>
          </a:prstGeom>
          <a:solidFill>
            <a:srgbClr val="ED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74" tIns="32136" rIns="64274" bIns="32136" rtlCol="0" anchor="ctr"/>
          <a:lstStyle/>
          <a:p>
            <a:pPr algn="ctr"/>
            <a:endParaRPr lang="nb-NO"/>
          </a:p>
        </p:txBody>
      </p:sp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536470" y="1380605"/>
            <a:ext cx="5870848" cy="502024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536468" y="1099100"/>
            <a:ext cx="5870846" cy="339502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ED9300"/>
                </a:solidFill>
              </a:defRPr>
            </a:lvl1pPr>
            <a:lvl2pPr marL="4570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0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1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1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nb-NO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238" y="-5421"/>
            <a:ext cx="1508763" cy="8829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421"/>
            <a:ext cx="1354458" cy="1808801"/>
          </a:xfrm>
          <a:prstGeom prst="rect">
            <a:avLst/>
          </a:prstGeom>
        </p:spPr>
      </p:pic>
      <p:pic>
        <p:nvPicPr>
          <p:cNvPr id="6" name="Picture 5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56" y="2479826"/>
            <a:ext cx="8606105" cy="4135442"/>
          </a:xfrm>
          <a:prstGeom prst="rect">
            <a:avLst/>
          </a:prstGeom>
        </p:spPr>
      </p:pic>
      <p:sp>
        <p:nvSpPr>
          <p:cNvPr id="12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253126" y="1993709"/>
            <a:ext cx="1042389" cy="172125"/>
          </a:xfrm>
        </p:spPr>
        <p:txBody>
          <a:bodyPr/>
          <a:lstStyle>
            <a:lvl1pPr>
              <a:defRPr spc="80" baseline="0"/>
            </a:lvl1pPr>
          </a:lstStyle>
          <a:p>
            <a:fld id="{C99FDD5D-C0C7-4411-BAB6-0F6A9201BA7D}" type="datetime1">
              <a:rPr lang="nb-NO" smtClean="0"/>
              <a:t>27.11.2014</a:t>
            </a:fld>
            <a:endParaRPr lang="nb-NO"/>
          </a:p>
        </p:txBody>
      </p:sp>
      <p:sp>
        <p:nvSpPr>
          <p:cNvPr id="11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1547664" y="1993202"/>
            <a:ext cx="7247338" cy="17216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nb-NO" dirty="0" smtClean="0"/>
              <a:t>Bunntekst</a:t>
            </a:r>
            <a:endParaRPr lang="nb-NO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tel, innhold og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14" name="Plassholder for tekst 7"/>
          <p:cNvSpPr>
            <a:spLocks noGrp="1"/>
          </p:cNvSpPr>
          <p:nvPr>
            <p:ph type="body" sz="quarter" idx="17"/>
          </p:nvPr>
        </p:nvSpPr>
        <p:spPr>
          <a:xfrm>
            <a:off x="1275280" y="699472"/>
            <a:ext cx="5692781" cy="35471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ED901A"/>
                </a:solidFill>
              </a:defRPr>
            </a:lvl1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18" name="Plassholder for innhold 2"/>
          <p:cNvSpPr>
            <a:spLocks noGrp="1"/>
          </p:cNvSpPr>
          <p:nvPr>
            <p:ph idx="1"/>
          </p:nvPr>
        </p:nvSpPr>
        <p:spPr>
          <a:xfrm>
            <a:off x="1273621" y="1777857"/>
            <a:ext cx="4018334" cy="4293806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sp>
        <p:nvSpPr>
          <p:cNvPr id="20" name="Plassholder for bilde 3"/>
          <p:cNvSpPr>
            <a:spLocks noGrp="1"/>
          </p:cNvSpPr>
          <p:nvPr>
            <p:ph type="pic" sz="quarter" idx="19"/>
          </p:nvPr>
        </p:nvSpPr>
        <p:spPr>
          <a:xfrm>
            <a:off x="5752687" y="1834333"/>
            <a:ext cx="3131456" cy="4236219"/>
          </a:xfrm>
        </p:spPr>
        <p:txBody>
          <a:bodyPr tIns="1619676"/>
          <a:lstStyle>
            <a:lvl1pPr marL="0" indent="0" algn="ctr">
              <a:buNone/>
              <a:defRPr/>
            </a:lvl1pPr>
          </a:lstStyle>
          <a:p>
            <a:r>
              <a:rPr lang="nb-NO" smtClean="0"/>
              <a:t>Klikk ikonet for å legge til et bilde</a:t>
            </a:r>
            <a:endParaRPr lang="en-GB" dirty="0"/>
          </a:p>
        </p:txBody>
      </p:sp>
      <p:sp>
        <p:nvSpPr>
          <p:cNvPr id="11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470558" y="6160824"/>
            <a:ext cx="259723" cy="151892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DE8D9C2-5F05-44EF-B7C1-1B71CE36FE82}" type="slidenum">
              <a:rPr lang="nb-NO" smtClean="0"/>
              <a:t>‹#›</a:t>
            </a:fld>
            <a:endParaRPr lang="nb-NO"/>
          </a:p>
        </p:txBody>
      </p:sp>
      <p:sp>
        <p:nvSpPr>
          <p:cNvPr id="12" name="Plassholder for dato 3"/>
          <p:cNvSpPr>
            <a:spLocks noGrp="1"/>
          </p:cNvSpPr>
          <p:nvPr>
            <p:ph type="dt" sz="half" idx="2"/>
          </p:nvPr>
        </p:nvSpPr>
        <p:spPr>
          <a:xfrm>
            <a:off x="258951" y="6385407"/>
            <a:ext cx="1025822" cy="172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 b="0" spc="80" baseline="0">
                <a:solidFill>
                  <a:schemeClr val="bg1"/>
                </a:solidFill>
              </a:defRPr>
            </a:lvl1pPr>
          </a:lstStyle>
          <a:p>
            <a:fld id="{8E7DD8E5-618F-4019-88F3-9051A15A3CBC}" type="datetime1">
              <a:rPr lang="nb-NO" smtClean="0"/>
              <a:t>27.11.2014</a:t>
            </a:fld>
            <a:endParaRPr lang="nb-NO"/>
          </a:p>
        </p:txBody>
      </p:sp>
      <p:sp>
        <p:nvSpPr>
          <p:cNvPr id="9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1577122" y="6374164"/>
            <a:ext cx="7247338" cy="17216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nb-NO" dirty="0" smtClean="0"/>
              <a:t>Bunntekst</a:t>
            </a:r>
            <a:endParaRPr lang="nb-NO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tel, innhold og info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ssholder for tekst 14"/>
          <p:cNvSpPr>
            <a:spLocks noGrp="1"/>
          </p:cNvSpPr>
          <p:nvPr>
            <p:ph type="body" sz="quarter" idx="16"/>
          </p:nvPr>
        </p:nvSpPr>
        <p:spPr>
          <a:xfrm>
            <a:off x="5751013" y="2089626"/>
            <a:ext cx="3133130" cy="718194"/>
          </a:xfrm>
          <a:solidFill>
            <a:srgbClr val="C8CACB"/>
          </a:solidFill>
        </p:spPr>
        <p:txBody>
          <a:bodyPr wrap="square" lIns="197936" tIns="172744" rIns="197936" bIns="172744">
            <a:spAutoFit/>
          </a:bodyPr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13" name="Plassholder for tekst 10"/>
          <p:cNvSpPr>
            <a:spLocks noGrp="1"/>
          </p:cNvSpPr>
          <p:nvPr>
            <p:ph type="body" sz="quarter" idx="15" hasCustomPrompt="1"/>
          </p:nvPr>
        </p:nvSpPr>
        <p:spPr>
          <a:xfrm>
            <a:off x="5752687" y="1837687"/>
            <a:ext cx="3131456" cy="251942"/>
          </a:xfrm>
          <a:solidFill>
            <a:srgbClr val="ED9300"/>
          </a:solidFill>
        </p:spPr>
        <p:txBody>
          <a:bodyPr wrap="square" lIns="101217" tIns="50608" rIns="75913" bIns="50608" anchor="ctr">
            <a:noAutofit/>
          </a:bodyPr>
          <a:lstStyle>
            <a:lvl1pPr marL="0" indent="0" algn="r">
              <a:buNone/>
              <a:defRPr sz="900" b="1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b-NO" dirty="0" smtClean="0"/>
              <a:t>Forklaringstekst</a:t>
            </a:r>
            <a:endParaRPr lang="nb-NO" dirty="0"/>
          </a:p>
        </p:txBody>
      </p:sp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8" name="Plassholder for innhold 2"/>
          <p:cNvSpPr>
            <a:spLocks noGrp="1"/>
          </p:cNvSpPr>
          <p:nvPr>
            <p:ph idx="1"/>
          </p:nvPr>
        </p:nvSpPr>
        <p:spPr>
          <a:xfrm>
            <a:off x="1273621" y="1777988"/>
            <a:ext cx="3802349" cy="4293806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sp>
        <p:nvSpPr>
          <p:cNvPr id="11" name="Plassholder for tekst 10"/>
          <p:cNvSpPr>
            <a:spLocks noGrp="1"/>
          </p:cNvSpPr>
          <p:nvPr>
            <p:ph type="body" sz="quarter" idx="14" hasCustomPrompt="1"/>
          </p:nvPr>
        </p:nvSpPr>
        <p:spPr>
          <a:xfrm>
            <a:off x="5751415" y="1844793"/>
            <a:ext cx="828076" cy="240704"/>
          </a:xfrm>
          <a:solidFill>
            <a:srgbClr val="58B02C"/>
          </a:solidFill>
        </p:spPr>
        <p:txBody>
          <a:bodyPr wrap="none" lIns="75913" tIns="50608" rIns="101217" bIns="50608" anchor="ctr">
            <a:spAutoFit/>
          </a:bodyPr>
          <a:lstStyle>
            <a:lvl1pPr marL="0" indent="0">
              <a:buNone/>
              <a:defRPr sz="9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b-NO" dirty="0" smtClean="0"/>
              <a:t>Infotittel</a:t>
            </a:r>
            <a:endParaRPr lang="nb-NO" dirty="0"/>
          </a:p>
        </p:txBody>
      </p:sp>
      <p:sp>
        <p:nvSpPr>
          <p:cNvPr id="14" name="Plassholder for tekst 7"/>
          <p:cNvSpPr>
            <a:spLocks noGrp="1"/>
          </p:cNvSpPr>
          <p:nvPr>
            <p:ph type="body" sz="quarter" idx="17"/>
          </p:nvPr>
        </p:nvSpPr>
        <p:spPr>
          <a:xfrm>
            <a:off x="1275280" y="699472"/>
            <a:ext cx="5692781" cy="35471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ED901A"/>
                </a:solidFill>
              </a:defRPr>
            </a:lvl1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18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470558" y="6160824"/>
            <a:ext cx="259723" cy="151892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DE8D9C2-5F05-44EF-B7C1-1B71CE36FE82}" type="slidenum">
              <a:rPr lang="nb-NO" smtClean="0"/>
              <a:t>‹#›</a:t>
            </a:fld>
            <a:endParaRPr lang="nb-NO"/>
          </a:p>
        </p:txBody>
      </p:sp>
      <p:sp>
        <p:nvSpPr>
          <p:cNvPr id="12" name="Plassholder for dato 3"/>
          <p:cNvSpPr>
            <a:spLocks noGrp="1"/>
          </p:cNvSpPr>
          <p:nvPr>
            <p:ph type="dt" sz="half" idx="2"/>
          </p:nvPr>
        </p:nvSpPr>
        <p:spPr>
          <a:xfrm>
            <a:off x="258951" y="6385407"/>
            <a:ext cx="1025822" cy="172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 b="0" spc="80" baseline="0">
                <a:solidFill>
                  <a:schemeClr val="bg1"/>
                </a:solidFill>
              </a:defRPr>
            </a:lvl1pPr>
          </a:lstStyle>
          <a:p>
            <a:fld id="{5EB2E243-E1A4-4D00-88DB-AECA92C56AD4}" type="datetime1">
              <a:rPr lang="nb-NO" smtClean="0"/>
              <a:t>27.11.2014</a:t>
            </a:fld>
            <a:endParaRPr lang="nb-NO"/>
          </a:p>
        </p:txBody>
      </p:sp>
      <p:sp>
        <p:nvSpPr>
          <p:cNvPr id="16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1577122" y="6374164"/>
            <a:ext cx="7247338" cy="17216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nb-NO" dirty="0" smtClean="0"/>
              <a:t>Bunntekst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149282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tel, bilde og info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ssholder for tekst 14"/>
          <p:cNvSpPr>
            <a:spLocks noGrp="1"/>
          </p:cNvSpPr>
          <p:nvPr>
            <p:ph type="body" sz="quarter" idx="16"/>
          </p:nvPr>
        </p:nvSpPr>
        <p:spPr>
          <a:xfrm>
            <a:off x="5751013" y="2089626"/>
            <a:ext cx="3133130" cy="718194"/>
          </a:xfrm>
          <a:solidFill>
            <a:srgbClr val="C8CACB"/>
          </a:solidFill>
        </p:spPr>
        <p:txBody>
          <a:bodyPr wrap="square" lIns="197936" tIns="172744" rIns="197936" bIns="172744">
            <a:spAutoFit/>
          </a:bodyPr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14" name="Plassholder for tekst 7"/>
          <p:cNvSpPr>
            <a:spLocks noGrp="1"/>
          </p:cNvSpPr>
          <p:nvPr>
            <p:ph type="body" sz="quarter" idx="17"/>
          </p:nvPr>
        </p:nvSpPr>
        <p:spPr>
          <a:xfrm>
            <a:off x="1275280" y="699472"/>
            <a:ext cx="5692781" cy="35471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ED901A"/>
                </a:solidFill>
              </a:defRPr>
            </a:lvl1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bilde 3"/>
          <p:cNvSpPr>
            <a:spLocks noGrp="1"/>
          </p:cNvSpPr>
          <p:nvPr>
            <p:ph type="pic" sz="quarter" idx="18"/>
          </p:nvPr>
        </p:nvSpPr>
        <p:spPr>
          <a:xfrm>
            <a:off x="259155" y="1834333"/>
            <a:ext cx="5219094" cy="4236219"/>
          </a:xfrm>
        </p:spPr>
        <p:txBody>
          <a:bodyPr tIns="1619676"/>
          <a:lstStyle>
            <a:lvl1pPr marL="0" indent="0" algn="ctr">
              <a:buNone/>
              <a:defRPr/>
            </a:lvl1pPr>
          </a:lstStyle>
          <a:p>
            <a:r>
              <a:rPr lang="nb-NO" smtClean="0"/>
              <a:t>Klikk ikonet for å legge til et bilde</a:t>
            </a:r>
            <a:endParaRPr lang="en-GB" dirty="0"/>
          </a:p>
        </p:txBody>
      </p:sp>
      <p:sp>
        <p:nvSpPr>
          <p:cNvPr id="19" name="Plassholder for tekst 10"/>
          <p:cNvSpPr>
            <a:spLocks noGrp="1"/>
          </p:cNvSpPr>
          <p:nvPr>
            <p:ph type="body" sz="quarter" idx="15" hasCustomPrompt="1"/>
          </p:nvPr>
        </p:nvSpPr>
        <p:spPr>
          <a:xfrm>
            <a:off x="5752687" y="1837687"/>
            <a:ext cx="3131456" cy="251942"/>
          </a:xfrm>
          <a:solidFill>
            <a:srgbClr val="ED9300"/>
          </a:solidFill>
        </p:spPr>
        <p:txBody>
          <a:bodyPr wrap="square" lIns="101217" tIns="50608" rIns="75913" bIns="50608" anchor="ctr">
            <a:noAutofit/>
          </a:bodyPr>
          <a:lstStyle>
            <a:lvl1pPr marL="0" indent="0" algn="r">
              <a:buNone/>
              <a:defRPr sz="900" b="1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b-NO" dirty="0" smtClean="0"/>
              <a:t>Forklaringstekst</a:t>
            </a:r>
            <a:endParaRPr lang="nb-NO" dirty="0"/>
          </a:p>
        </p:txBody>
      </p:sp>
      <p:sp>
        <p:nvSpPr>
          <p:cNvPr id="20" name="Plassholder for tekst 10"/>
          <p:cNvSpPr>
            <a:spLocks noGrp="1"/>
          </p:cNvSpPr>
          <p:nvPr>
            <p:ph type="body" sz="quarter" idx="14" hasCustomPrompt="1"/>
          </p:nvPr>
        </p:nvSpPr>
        <p:spPr>
          <a:xfrm>
            <a:off x="5751415" y="1844793"/>
            <a:ext cx="828076" cy="240704"/>
          </a:xfrm>
          <a:solidFill>
            <a:srgbClr val="58B02C"/>
          </a:solidFill>
        </p:spPr>
        <p:txBody>
          <a:bodyPr wrap="none" lIns="75913" tIns="50608" rIns="101217" bIns="50608" anchor="ctr">
            <a:spAutoFit/>
          </a:bodyPr>
          <a:lstStyle>
            <a:lvl1pPr marL="0" indent="0">
              <a:buNone/>
              <a:defRPr sz="9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b-NO" dirty="0" smtClean="0"/>
              <a:t>Infotittel</a:t>
            </a:r>
            <a:endParaRPr lang="nb-NO" dirty="0"/>
          </a:p>
        </p:txBody>
      </p:sp>
      <p:sp>
        <p:nvSpPr>
          <p:cNvPr id="1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470558" y="6160824"/>
            <a:ext cx="259723" cy="151892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DE8D9C2-5F05-44EF-B7C1-1B71CE36FE82}" type="slidenum">
              <a:rPr lang="nb-NO" smtClean="0"/>
              <a:t>‹#›</a:t>
            </a:fld>
            <a:endParaRPr lang="nb-NO"/>
          </a:p>
        </p:txBody>
      </p:sp>
      <p:sp>
        <p:nvSpPr>
          <p:cNvPr id="12" name="Plassholder for dato 3"/>
          <p:cNvSpPr>
            <a:spLocks noGrp="1"/>
          </p:cNvSpPr>
          <p:nvPr>
            <p:ph type="dt" sz="half" idx="2"/>
          </p:nvPr>
        </p:nvSpPr>
        <p:spPr>
          <a:xfrm>
            <a:off x="258951" y="6385407"/>
            <a:ext cx="1025822" cy="172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 b="0" spc="80" baseline="0">
                <a:solidFill>
                  <a:schemeClr val="bg1"/>
                </a:solidFill>
              </a:defRPr>
            </a:lvl1pPr>
          </a:lstStyle>
          <a:p>
            <a:fld id="{C1459DE6-7436-4635-96EF-5D609ACF0BB0}" type="datetime1">
              <a:rPr lang="nb-NO" smtClean="0"/>
              <a:t>27.11.2014</a:t>
            </a:fld>
            <a:endParaRPr lang="nb-NO"/>
          </a:p>
        </p:txBody>
      </p:sp>
      <p:sp>
        <p:nvSpPr>
          <p:cNvPr id="11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1577122" y="6374164"/>
            <a:ext cx="7247338" cy="17216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nb-NO" dirty="0" smtClean="0"/>
              <a:t>Bunntekst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312839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itat, navn og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230504" y="1701208"/>
            <a:ext cx="5262926" cy="1727792"/>
          </a:xfrm>
        </p:spPr>
        <p:txBody>
          <a:bodyPr wrap="square">
            <a:noAutofit/>
          </a:bodyPr>
          <a:lstStyle>
            <a:lvl1pPr>
              <a:defRPr sz="3600"/>
            </a:lvl1pPr>
          </a:lstStyle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14" name="Plassholder for tekst 7"/>
          <p:cNvSpPr>
            <a:spLocks noGrp="1"/>
          </p:cNvSpPr>
          <p:nvPr>
            <p:ph type="body" sz="quarter" idx="17" hasCustomPrompt="1"/>
          </p:nvPr>
        </p:nvSpPr>
        <p:spPr>
          <a:xfrm>
            <a:off x="230504" y="3429001"/>
            <a:ext cx="5262926" cy="354711"/>
          </a:xfrm>
        </p:spPr>
        <p:txBody>
          <a:bodyPr>
            <a:normAutofit/>
          </a:bodyPr>
          <a:lstStyle>
            <a:lvl1pPr marL="0" indent="0" algn="r">
              <a:buNone/>
              <a:defRPr sz="1700">
                <a:solidFill>
                  <a:srgbClr val="ED9300"/>
                </a:solidFill>
              </a:defRPr>
            </a:lvl1pPr>
          </a:lstStyle>
          <a:p>
            <a:pPr lvl="0"/>
            <a:r>
              <a:rPr lang="nb-NO" dirty="0" smtClean="0"/>
              <a:t>Navn </a:t>
            </a:r>
            <a:r>
              <a:rPr lang="nb-NO" dirty="0" err="1" smtClean="0"/>
              <a:t>Navnesen</a:t>
            </a:r>
            <a:endParaRPr lang="nb-NO" dirty="0"/>
          </a:p>
        </p:txBody>
      </p:sp>
      <p:sp>
        <p:nvSpPr>
          <p:cNvPr id="20" name="Plassholder for bilde 3"/>
          <p:cNvSpPr>
            <a:spLocks noGrp="1"/>
          </p:cNvSpPr>
          <p:nvPr>
            <p:ph type="pic" sz="quarter" idx="19"/>
          </p:nvPr>
        </p:nvSpPr>
        <p:spPr>
          <a:xfrm>
            <a:off x="5752687" y="1834333"/>
            <a:ext cx="3131456" cy="4236219"/>
          </a:xfrm>
        </p:spPr>
        <p:txBody>
          <a:bodyPr tIns="1619676"/>
          <a:lstStyle>
            <a:lvl1pPr marL="0" indent="0" algn="ctr">
              <a:buNone/>
              <a:defRPr/>
            </a:lvl1pPr>
          </a:lstStyle>
          <a:p>
            <a:r>
              <a:rPr lang="nb-NO" smtClean="0"/>
              <a:t>Klikk ikonet for å legge til et bilde</a:t>
            </a:r>
            <a:endParaRPr lang="en-GB" dirty="0"/>
          </a:p>
        </p:txBody>
      </p:sp>
      <p:sp>
        <p:nvSpPr>
          <p:cNvPr id="4" name="Rektangel 3"/>
          <p:cNvSpPr/>
          <p:nvPr/>
        </p:nvSpPr>
        <p:spPr>
          <a:xfrm>
            <a:off x="180276" y="477356"/>
            <a:ext cx="935941" cy="10798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1" tIns="45705" rIns="91411" bIns="45705" rtlCol="0" anchor="ctr"/>
          <a:lstStyle/>
          <a:p>
            <a:pPr algn="ctr"/>
            <a:endParaRPr lang="en-GB"/>
          </a:p>
        </p:txBody>
      </p:sp>
      <p:sp>
        <p:nvSpPr>
          <p:cNvPr id="11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470558" y="6160824"/>
            <a:ext cx="259723" cy="151892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DE8D9C2-5F05-44EF-B7C1-1B71CE36FE82}" type="slidenum">
              <a:rPr lang="nb-NO" smtClean="0"/>
              <a:t>‹#›</a:t>
            </a:fld>
            <a:endParaRPr lang="nb-NO"/>
          </a:p>
        </p:txBody>
      </p:sp>
      <p:sp>
        <p:nvSpPr>
          <p:cNvPr id="12" name="Plassholder for dato 3"/>
          <p:cNvSpPr>
            <a:spLocks noGrp="1"/>
          </p:cNvSpPr>
          <p:nvPr>
            <p:ph type="dt" sz="half" idx="2"/>
          </p:nvPr>
        </p:nvSpPr>
        <p:spPr>
          <a:xfrm>
            <a:off x="258951" y="6385407"/>
            <a:ext cx="1025822" cy="172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 b="0" spc="80" baseline="0">
                <a:solidFill>
                  <a:schemeClr val="bg1"/>
                </a:solidFill>
              </a:defRPr>
            </a:lvl1pPr>
          </a:lstStyle>
          <a:p>
            <a:fld id="{93B05D01-8EE7-45A9-A4BF-E69BBE68892A}" type="datetime1">
              <a:rPr lang="nb-NO" smtClean="0"/>
              <a:t>27.11.2014</a:t>
            </a:fld>
            <a:endParaRPr lang="nb-NO"/>
          </a:p>
        </p:txBody>
      </p:sp>
      <p:sp>
        <p:nvSpPr>
          <p:cNvPr id="9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1577122" y="6374164"/>
            <a:ext cx="7247338" cy="17216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nb-NO" dirty="0" smtClean="0"/>
              <a:t>Bunntekst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858978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ort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tel 1"/>
          <p:cNvSpPr>
            <a:spLocks noGrp="1"/>
          </p:cNvSpPr>
          <p:nvPr>
            <p:ph type="title"/>
          </p:nvPr>
        </p:nvSpPr>
        <p:spPr>
          <a:xfrm>
            <a:off x="1275281" y="1065656"/>
            <a:ext cx="6999085" cy="468282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12" name="Plassholder for tekst 7"/>
          <p:cNvSpPr>
            <a:spLocks noGrp="1"/>
          </p:cNvSpPr>
          <p:nvPr>
            <p:ph type="body" sz="quarter" idx="17"/>
          </p:nvPr>
        </p:nvSpPr>
        <p:spPr>
          <a:xfrm>
            <a:off x="1275280" y="699472"/>
            <a:ext cx="5692781" cy="35471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ED901A"/>
                </a:solidFill>
              </a:defRPr>
            </a:lvl1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15" name="Plassholder for bilde 3"/>
          <p:cNvSpPr>
            <a:spLocks noGrp="1"/>
          </p:cNvSpPr>
          <p:nvPr>
            <p:ph type="pic" sz="quarter" idx="19"/>
          </p:nvPr>
        </p:nvSpPr>
        <p:spPr>
          <a:xfrm>
            <a:off x="252270" y="1834333"/>
            <a:ext cx="8631873" cy="4236219"/>
          </a:xfrm>
        </p:spPr>
        <p:txBody>
          <a:bodyPr tIns="1619676"/>
          <a:lstStyle>
            <a:lvl1pPr marL="0" indent="0" algn="ctr">
              <a:buNone/>
              <a:defRPr/>
            </a:lvl1pPr>
          </a:lstStyle>
          <a:p>
            <a:r>
              <a:rPr lang="nb-NO" smtClean="0"/>
              <a:t>Klikk ikonet for å legge til et bilde</a:t>
            </a:r>
            <a:endParaRPr lang="en-GB" dirty="0"/>
          </a:p>
        </p:txBody>
      </p:sp>
      <p:sp>
        <p:nvSpPr>
          <p:cNvPr id="13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470558" y="6160824"/>
            <a:ext cx="259723" cy="151892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DE8D9C2-5F05-44EF-B7C1-1B71CE36FE82}" type="slidenum">
              <a:rPr lang="nb-NO" smtClean="0"/>
              <a:t>‹#›</a:t>
            </a:fld>
            <a:endParaRPr lang="nb-NO"/>
          </a:p>
        </p:txBody>
      </p:sp>
      <p:sp>
        <p:nvSpPr>
          <p:cNvPr id="10" name="Plassholder for dato 3"/>
          <p:cNvSpPr>
            <a:spLocks noGrp="1"/>
          </p:cNvSpPr>
          <p:nvPr>
            <p:ph type="dt" sz="half" idx="2"/>
          </p:nvPr>
        </p:nvSpPr>
        <p:spPr>
          <a:xfrm>
            <a:off x="258951" y="6385407"/>
            <a:ext cx="1025822" cy="172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 b="0" spc="80" baseline="0">
                <a:solidFill>
                  <a:schemeClr val="bg1"/>
                </a:solidFill>
              </a:defRPr>
            </a:lvl1pPr>
          </a:lstStyle>
          <a:p>
            <a:fld id="{AB3DC51B-3E28-44F1-A691-1F15EC5940FA}" type="datetime1">
              <a:rPr lang="nb-NO" smtClean="0"/>
              <a:t>27.11.2014</a:t>
            </a:fld>
            <a:endParaRPr lang="nb-NO"/>
          </a:p>
        </p:txBody>
      </p:sp>
      <p:sp>
        <p:nvSpPr>
          <p:cNvPr id="8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1577122" y="6374164"/>
            <a:ext cx="7247338" cy="17216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nb-NO" dirty="0" smtClean="0"/>
              <a:t>Bunntekst</a:t>
            </a:r>
            <a:endParaRPr lang="nb-NO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ktangel 28"/>
          <p:cNvSpPr/>
          <p:nvPr/>
        </p:nvSpPr>
        <p:spPr>
          <a:xfrm>
            <a:off x="1284771" y="6328393"/>
            <a:ext cx="7594681" cy="260719"/>
          </a:xfrm>
          <a:prstGeom prst="rect">
            <a:avLst/>
          </a:prstGeom>
          <a:solidFill>
            <a:srgbClr val="DADA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74" tIns="32136" rIns="64274" bIns="32136" rtlCol="0" anchor="ctr"/>
          <a:lstStyle/>
          <a:p>
            <a:pPr algn="ctr"/>
            <a:endParaRPr lang="nb-NO"/>
          </a:p>
        </p:txBody>
      </p:sp>
      <p:sp>
        <p:nvSpPr>
          <p:cNvPr id="30" name="Rektangel 29"/>
          <p:cNvSpPr/>
          <p:nvPr/>
        </p:nvSpPr>
        <p:spPr>
          <a:xfrm>
            <a:off x="258950" y="6328393"/>
            <a:ext cx="1025822" cy="260719"/>
          </a:xfrm>
          <a:prstGeom prst="rect">
            <a:avLst/>
          </a:prstGeom>
          <a:solidFill>
            <a:srgbClr val="ED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74" tIns="32136" rIns="64274" bIns="32136" rtlCol="0" anchor="ctr"/>
          <a:lstStyle/>
          <a:p>
            <a:pPr algn="ctr"/>
            <a:endParaRPr lang="nb-NO"/>
          </a:p>
        </p:txBody>
      </p:sp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1275281" y="1058555"/>
            <a:ext cx="6999085" cy="469132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nb-NO" dirty="0" smtClean="0"/>
              <a:t>Klikk for å redigere tittelstil</a:t>
            </a:r>
            <a:endParaRPr lang="nb-NO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1273622" y="1777858"/>
            <a:ext cx="7000745" cy="429380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b-NO" dirty="0" smtClean="0"/>
              <a:t>Klikk for å redigere tekststiler i malen</a:t>
            </a:r>
          </a:p>
          <a:p>
            <a:pPr lvl="1"/>
            <a:r>
              <a:rPr lang="nb-NO" dirty="0" smtClean="0"/>
              <a:t>Andre nivå</a:t>
            </a:r>
          </a:p>
          <a:p>
            <a:pPr lvl="2"/>
            <a:r>
              <a:rPr lang="nb-NO" dirty="0" smtClean="0"/>
              <a:t>Tredje nivå</a:t>
            </a:r>
          </a:p>
          <a:p>
            <a:pPr lvl="3"/>
            <a:r>
              <a:rPr lang="nb-NO" dirty="0" smtClean="0"/>
              <a:t>Fjerde nivå</a:t>
            </a:r>
          </a:p>
          <a:p>
            <a:pPr lvl="4"/>
            <a:r>
              <a:rPr lang="nb-NO" dirty="0" smtClean="0"/>
              <a:t>Femte nivå</a:t>
            </a:r>
            <a:endParaRPr lang="nb-NO" dirty="0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258951" y="6385407"/>
            <a:ext cx="1025822" cy="172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 b="0" spc="80" baseline="0">
                <a:solidFill>
                  <a:schemeClr val="bg1"/>
                </a:solidFill>
              </a:defRPr>
            </a:lvl1pPr>
          </a:lstStyle>
          <a:p>
            <a:fld id="{15650DCB-8242-431E-BE3F-D6E79D1AB133}" type="datetime1">
              <a:rPr lang="nb-NO" smtClean="0"/>
              <a:t>27.11.2014</a:t>
            </a:fld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470558" y="6160824"/>
            <a:ext cx="259723" cy="151892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DE8D9C2-5F05-44EF-B7C1-1B71CE36FE82}" type="slidenum">
              <a:rPr lang="nb-NO" smtClean="0"/>
              <a:t>‹#›</a:t>
            </a:fld>
            <a:endParaRPr lang="nb-NO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5"/>
            <a:ext cx="1014810" cy="139871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238" y="0"/>
            <a:ext cx="1508763" cy="882970"/>
          </a:xfrm>
          <a:prstGeom prst="rect">
            <a:avLst/>
          </a:prstGeom>
        </p:spPr>
      </p:pic>
      <p:sp>
        <p:nvSpPr>
          <p:cNvPr id="12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1577122" y="6374164"/>
            <a:ext cx="7247338" cy="17216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nb-NO" dirty="0" smtClean="0"/>
              <a:t>Bunntekst</a:t>
            </a:r>
            <a:endParaRPr lang="nb-NO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2" r:id="rId2"/>
    <p:sldLayoutId id="2147483663" r:id="rId3"/>
    <p:sldLayoutId id="2147483661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sldNum="0" hdr="0" ftr="0"/>
  <p:txStyles>
    <p:titleStyle>
      <a:lvl1pPr algn="l" defTabSz="914035" rtl="0" eaLnBrk="1" latinLnBrk="0" hangingPunct="1">
        <a:spcBef>
          <a:spcPct val="0"/>
        </a:spcBef>
        <a:buNone/>
        <a:defRPr sz="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2394" indent="-302394" algn="l" defTabSz="914035" rtl="0" eaLnBrk="1" latinLnBrk="0" hangingPunct="1">
        <a:spcBef>
          <a:spcPts val="432"/>
        </a:spcBef>
        <a:buClr>
          <a:srgbClr val="ED9300"/>
        </a:buClr>
        <a:buFont typeface="Arial" pitchFamily="34" charset="0"/>
        <a:buChar char="●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69076" indent="-251065" algn="l" defTabSz="914035" rtl="0" eaLnBrk="1" latinLnBrk="0" hangingPunct="1">
        <a:spcBef>
          <a:spcPts val="432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94052" indent="-191925" algn="l" defTabSz="914035" rtl="0" eaLnBrk="1" latinLnBrk="0" hangingPunct="1">
        <a:spcBef>
          <a:spcPts val="432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45116" indent="-251065" algn="l" defTabSz="914035" rtl="0" eaLnBrk="1" latinLnBrk="0" hangingPunct="1">
        <a:spcBef>
          <a:spcPts val="432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197294" indent="-252181" algn="l" defTabSz="914035" rtl="0" eaLnBrk="1" latinLnBrk="0" hangingPunct="1">
        <a:spcBef>
          <a:spcPts val="432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594" indent="-228507" algn="l" defTabSz="91403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612" indent="-228507" algn="l" defTabSz="91403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628" indent="-228507" algn="l" defTabSz="91403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646" indent="-228507" algn="l" defTabSz="91403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03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18" algn="l" defTabSz="91403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35" algn="l" defTabSz="91403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052" algn="l" defTabSz="91403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069" algn="l" defTabSz="91403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086" algn="l" defTabSz="91403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103" algn="l" defTabSz="91403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120" algn="l" defTabSz="91403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138" algn="l" defTabSz="91403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isotc.iso.org/livelink/livelink?func=ll&amp;objId=16823611&amp;objAction=browse&amp;viewType=1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SO-TC211/UML-Best-Practices/wiki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SO-TC211/UML-Best-Practices/wiki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SO-TC211/UML-Best-Practices/wiki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dato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0C7FF05-B88C-4334-91B0-71B7FC967D64}" type="datetime1">
              <a:rPr lang="en-GB" smtClean="0"/>
              <a:t>27/11/2014</a:t>
            </a:fld>
            <a:endParaRPr lang="nb-NO" dirty="0"/>
          </a:p>
        </p:txBody>
      </p:sp>
      <p:sp>
        <p:nvSpPr>
          <p:cNvPr id="4" name="Tit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ISO/TC211 Ad hoc group on best practices for UML modelling</a:t>
            </a:r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9437" y="3644975"/>
            <a:ext cx="2780193" cy="2395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Plassholder for bunntekst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b-NO" dirty="0" smtClean="0"/>
              <a:t>UML BP Shenzhen</a:t>
            </a:r>
            <a:endParaRPr lang="nb-NO" dirty="0"/>
          </a:p>
        </p:txBody>
      </p:sp>
      <p:sp>
        <p:nvSpPr>
          <p:cNvPr id="5" name="TekstSylinder 4"/>
          <p:cNvSpPr txBox="1"/>
          <p:nvPr/>
        </p:nvSpPr>
        <p:spPr>
          <a:xfrm>
            <a:off x="1691680" y="4653136"/>
            <a:ext cx="25603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/>
              <a:t>Report to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plenary</a:t>
            </a:r>
            <a:endParaRPr lang="nb-NO" dirty="0" smtClean="0"/>
          </a:p>
          <a:p>
            <a:r>
              <a:rPr lang="nb-NO" dirty="0" smtClean="0"/>
              <a:t>2014-11-26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60157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ssholder for dato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2C4312E-3677-4FA6-A203-B651162AB92A}" type="datetime1">
              <a:rPr lang="en-GB" smtClean="0"/>
              <a:t>27/11/2014</a:t>
            </a:fld>
            <a:endParaRPr lang="nb-NO"/>
          </a:p>
        </p:txBody>
      </p:sp>
      <p:sp>
        <p:nvSpPr>
          <p:cNvPr id="2" name="Tit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b-NO" sz="4000" dirty="0" err="1" smtClean="0"/>
              <a:t>Vision</a:t>
            </a:r>
            <a:r>
              <a:rPr lang="nb-NO" sz="4000" dirty="0" smtClean="0"/>
              <a:t>:</a:t>
            </a:r>
            <a:br>
              <a:rPr lang="nb-NO" sz="4000" dirty="0" smtClean="0"/>
            </a:br>
            <a:endParaRPr lang="nb-NO" sz="4000" dirty="0"/>
          </a:p>
        </p:txBody>
      </p:sp>
      <p:sp>
        <p:nvSpPr>
          <p:cNvPr id="3" name="Plassholder for innhold 2"/>
          <p:cNvSpPr>
            <a:spLocks noGrp="1"/>
          </p:cNvSpPr>
          <p:nvPr>
            <p:ph type="subTitle" idx="1"/>
          </p:nvPr>
        </p:nvSpPr>
        <p:spPr>
          <a:xfrm>
            <a:off x="1619672" y="3933056"/>
            <a:ext cx="6984776" cy="1512168"/>
          </a:xfrm>
        </p:spPr>
        <p:txBody>
          <a:bodyPr/>
          <a:lstStyle/>
          <a:p>
            <a:r>
              <a:rPr lang="nb-NO" sz="3200" b="1" dirty="0">
                <a:solidFill>
                  <a:schemeClr val="accent4">
                    <a:lumMod val="50000"/>
                  </a:schemeClr>
                </a:solidFill>
              </a:rPr>
              <a:t>UML </a:t>
            </a:r>
            <a:r>
              <a:rPr lang="nb-NO" sz="3200" b="1" dirty="0" err="1">
                <a:solidFill>
                  <a:schemeClr val="accent4">
                    <a:lumMod val="50000"/>
                  </a:schemeClr>
                </a:solidFill>
              </a:rPr>
              <a:t>models</a:t>
            </a:r>
            <a:r>
              <a:rPr lang="nb-NO" sz="32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nb-NO" sz="3200" b="1" dirty="0" err="1">
                <a:solidFill>
                  <a:schemeClr val="accent4">
                    <a:lumMod val="50000"/>
                  </a:schemeClr>
                </a:solidFill>
              </a:rPr>
              <a:t>that</a:t>
            </a:r>
            <a:r>
              <a:rPr lang="nb-NO" sz="32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nb-NO" sz="3200" b="1" dirty="0" err="1">
                <a:solidFill>
                  <a:schemeClr val="accent4">
                    <a:lumMod val="50000"/>
                  </a:schemeClr>
                </a:solidFill>
              </a:rPr>
              <a:t>can</a:t>
            </a:r>
            <a:r>
              <a:rPr lang="nb-NO" sz="3200" b="1" dirty="0">
                <a:solidFill>
                  <a:schemeClr val="accent4">
                    <a:lumMod val="50000"/>
                  </a:schemeClr>
                </a:solidFill>
              </a:rPr>
              <a:t> be </a:t>
            </a:r>
            <a:r>
              <a:rPr lang="nb-NO" sz="3200" b="1" dirty="0" err="1">
                <a:solidFill>
                  <a:schemeClr val="accent4">
                    <a:lumMod val="50000"/>
                  </a:schemeClr>
                </a:solidFill>
              </a:rPr>
              <a:t>understood</a:t>
            </a:r>
            <a:r>
              <a:rPr lang="nb-NO" sz="3200" b="1" dirty="0">
                <a:solidFill>
                  <a:schemeClr val="accent4">
                    <a:lumMod val="50000"/>
                  </a:schemeClr>
                </a:solidFill>
              </a:rPr>
              <a:t> by </a:t>
            </a:r>
            <a:r>
              <a:rPr lang="nb-NO" sz="3200" b="1" dirty="0" err="1">
                <a:solidFill>
                  <a:schemeClr val="accent4">
                    <a:lumMod val="50000"/>
                  </a:schemeClr>
                </a:solidFill>
              </a:rPr>
              <a:t>both</a:t>
            </a:r>
            <a:r>
              <a:rPr lang="nb-NO" sz="32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nb-NO" sz="3200" b="1" dirty="0" err="1">
                <a:solidFill>
                  <a:schemeClr val="accent4">
                    <a:lumMod val="50000"/>
                  </a:schemeClr>
                </a:solidFill>
              </a:rPr>
              <a:t>humans</a:t>
            </a:r>
            <a:r>
              <a:rPr lang="nb-NO" sz="3200" b="1" dirty="0">
                <a:solidFill>
                  <a:schemeClr val="accent4">
                    <a:lumMod val="50000"/>
                  </a:schemeClr>
                </a:solidFill>
              </a:rPr>
              <a:t> and </a:t>
            </a:r>
            <a:r>
              <a:rPr lang="nb-NO" sz="3200" b="1" dirty="0" err="1">
                <a:solidFill>
                  <a:schemeClr val="accent4">
                    <a:lumMod val="50000"/>
                  </a:schemeClr>
                </a:solidFill>
              </a:rPr>
              <a:t>machines</a:t>
            </a:r>
            <a:endParaRPr lang="nb-NO" sz="3200" b="1" dirty="0">
              <a:solidFill>
                <a:schemeClr val="accent4">
                  <a:lumMod val="50000"/>
                </a:schemeClr>
              </a:solidFill>
            </a:endParaRPr>
          </a:p>
          <a:p>
            <a:pPr lvl="1"/>
            <a:endParaRPr lang="nb-NO" sz="24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b-NO" smtClean="0"/>
              <a:t>UML BP Shenzhen</a:t>
            </a:r>
            <a:endParaRPr lang="nb-NO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960" y="909304"/>
            <a:ext cx="1847529" cy="2466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326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275281" y="836712"/>
            <a:ext cx="6999085" cy="690975"/>
          </a:xfrm>
        </p:spPr>
        <p:txBody>
          <a:bodyPr>
            <a:normAutofit/>
          </a:bodyPr>
          <a:lstStyle/>
          <a:p>
            <a:r>
              <a:rPr lang="nb-NO" sz="3200" dirty="0" smtClean="0"/>
              <a:t>Progress report</a:t>
            </a:r>
            <a:endParaRPr lang="nb-NO" sz="3200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1273622" y="2204864"/>
            <a:ext cx="7690866" cy="3866800"/>
          </a:xfrm>
        </p:spPr>
        <p:txBody>
          <a:bodyPr>
            <a:normAutofit lnSpcReduction="10000"/>
          </a:bodyPr>
          <a:lstStyle/>
          <a:p>
            <a:r>
              <a:rPr lang="nb-NO" sz="2400" dirty="0" smtClean="0"/>
              <a:t>Call for </a:t>
            </a:r>
            <a:r>
              <a:rPr lang="nb-NO" sz="2400" dirty="0" err="1" smtClean="0"/>
              <a:t>members</a:t>
            </a:r>
            <a:r>
              <a:rPr lang="nb-NO" sz="2400" dirty="0" smtClean="0"/>
              <a:t> September 2014</a:t>
            </a:r>
          </a:p>
          <a:p>
            <a:pPr lvl="1"/>
            <a:r>
              <a:rPr lang="nb-NO" sz="2000" dirty="0" smtClean="0"/>
              <a:t>9 </a:t>
            </a:r>
            <a:r>
              <a:rPr lang="nb-NO" sz="2000" dirty="0" err="1" smtClean="0"/>
              <a:t>nominated</a:t>
            </a:r>
            <a:r>
              <a:rPr lang="nb-NO" sz="2000" dirty="0" smtClean="0"/>
              <a:t> </a:t>
            </a:r>
            <a:r>
              <a:rPr lang="nb-NO" sz="2000" dirty="0" err="1" smtClean="0"/>
              <a:t>experts</a:t>
            </a:r>
            <a:endParaRPr lang="nb-NO" sz="2000" dirty="0" smtClean="0"/>
          </a:p>
          <a:p>
            <a:pPr lvl="1"/>
            <a:r>
              <a:rPr lang="nb-NO" sz="2000" dirty="0" err="1" smtClean="0"/>
              <a:t>Other</a:t>
            </a:r>
            <a:r>
              <a:rPr lang="nb-NO" sz="2000" dirty="0" smtClean="0"/>
              <a:t> </a:t>
            </a:r>
            <a:r>
              <a:rPr lang="nb-NO" sz="2000" dirty="0" err="1" smtClean="0"/>
              <a:t>resources</a:t>
            </a:r>
            <a:endParaRPr lang="nb-NO" sz="2000" dirty="0" smtClean="0"/>
          </a:p>
          <a:p>
            <a:pPr lvl="1"/>
            <a:r>
              <a:rPr lang="nb-NO" sz="2000" dirty="0" smtClean="0"/>
              <a:t>19 </a:t>
            </a:r>
            <a:r>
              <a:rPr lang="nb-NO" sz="2000" dirty="0" err="1" smtClean="0"/>
              <a:t>members</a:t>
            </a:r>
            <a:r>
              <a:rPr lang="nb-NO" sz="2000" dirty="0" smtClean="0"/>
              <a:t> in </a:t>
            </a:r>
            <a:r>
              <a:rPr lang="nb-NO" sz="2000" dirty="0" err="1" smtClean="0"/>
              <a:t>the</a:t>
            </a:r>
            <a:r>
              <a:rPr lang="nb-NO" sz="2000" dirty="0" smtClean="0"/>
              <a:t> </a:t>
            </a:r>
            <a:r>
              <a:rPr lang="nb-NO" sz="2000" dirty="0" err="1" smtClean="0"/>
              <a:t>group</a:t>
            </a:r>
            <a:r>
              <a:rPr lang="nb-NO" sz="2000" dirty="0" smtClean="0"/>
              <a:t> </a:t>
            </a:r>
            <a:r>
              <a:rPr lang="nb-NO" sz="2000" dirty="0" err="1" smtClean="0"/>
              <a:t>on</a:t>
            </a:r>
            <a:r>
              <a:rPr lang="nb-NO" sz="2000" dirty="0" smtClean="0"/>
              <a:t> Livelink</a:t>
            </a:r>
          </a:p>
          <a:p>
            <a:r>
              <a:rPr lang="nb-NO" sz="2400" dirty="0" smtClean="0"/>
              <a:t>Set up Livelink </a:t>
            </a:r>
            <a:r>
              <a:rPr lang="nb-NO" sz="2400" dirty="0" err="1" smtClean="0"/>
              <a:t>site</a:t>
            </a:r>
            <a:r>
              <a:rPr lang="nb-NO" sz="2400" dirty="0" smtClean="0"/>
              <a:t> </a:t>
            </a:r>
            <a:r>
              <a:rPr lang="nb-NO" sz="2400" dirty="0" err="1" smtClean="0"/>
              <a:t>with</a:t>
            </a:r>
            <a:r>
              <a:rPr lang="nb-NO" sz="2400" dirty="0" smtClean="0"/>
              <a:t> </a:t>
            </a:r>
            <a:r>
              <a:rPr lang="nb-NO" sz="2400" dirty="0" err="1" smtClean="0"/>
              <a:t>discussion</a:t>
            </a:r>
            <a:r>
              <a:rPr lang="nb-NO" sz="2400" dirty="0" smtClean="0"/>
              <a:t> forum</a:t>
            </a:r>
          </a:p>
          <a:p>
            <a:r>
              <a:rPr lang="nb-NO" sz="2400" dirty="0" err="1" smtClean="0"/>
              <a:t>Investigated</a:t>
            </a:r>
            <a:r>
              <a:rPr lang="nb-NO" sz="2400" dirty="0" smtClean="0"/>
              <a:t> </a:t>
            </a:r>
            <a:r>
              <a:rPr lang="nb-NO" sz="2400" dirty="0" err="1" smtClean="0"/>
              <a:t>possible</a:t>
            </a:r>
            <a:r>
              <a:rPr lang="nb-NO" sz="2400" dirty="0" smtClean="0"/>
              <a:t> </a:t>
            </a:r>
            <a:r>
              <a:rPr lang="nb-NO" sz="2400" dirty="0" err="1" smtClean="0"/>
              <a:t>sites</a:t>
            </a:r>
            <a:r>
              <a:rPr lang="nb-NO" sz="2400" dirty="0" smtClean="0"/>
              <a:t> for a UML BP wiki</a:t>
            </a:r>
          </a:p>
          <a:p>
            <a:r>
              <a:rPr lang="nb-NO" sz="2400" dirty="0" smtClean="0"/>
              <a:t>Initial </a:t>
            </a:r>
            <a:r>
              <a:rPr lang="nb-NO" sz="2400" dirty="0" err="1" smtClean="0"/>
              <a:t>discussions</a:t>
            </a:r>
            <a:r>
              <a:rPr lang="nb-NO" sz="2400" dirty="0" smtClean="0"/>
              <a:t> </a:t>
            </a:r>
            <a:r>
              <a:rPr lang="nb-NO" sz="2400" dirty="0" err="1" smtClean="0"/>
              <a:t>on</a:t>
            </a:r>
            <a:r>
              <a:rPr lang="nb-NO" sz="2400" dirty="0" smtClean="0"/>
              <a:t> </a:t>
            </a:r>
            <a:r>
              <a:rPr lang="nb-NO" sz="2400" dirty="0" err="1" smtClean="0"/>
              <a:t>topics</a:t>
            </a:r>
            <a:r>
              <a:rPr lang="nb-NO" sz="2400" dirty="0" smtClean="0"/>
              <a:t> to </a:t>
            </a:r>
            <a:r>
              <a:rPr lang="nb-NO" sz="2400" dirty="0" err="1" smtClean="0"/>
              <a:t>include</a:t>
            </a:r>
            <a:endParaRPr lang="nb-NO" sz="2400" dirty="0" smtClean="0"/>
          </a:p>
          <a:p>
            <a:r>
              <a:rPr lang="nb-NO" sz="2400" dirty="0" err="1" smtClean="0"/>
              <a:t>Started</a:t>
            </a:r>
            <a:r>
              <a:rPr lang="nb-NO" sz="2400" dirty="0" smtClean="0"/>
              <a:t> </a:t>
            </a:r>
            <a:r>
              <a:rPr lang="nb-NO" sz="2400" dirty="0" err="1" smtClean="0"/>
              <a:t>temporary</a:t>
            </a:r>
            <a:r>
              <a:rPr lang="nb-NO" sz="2400" dirty="0" smtClean="0"/>
              <a:t> wiki </a:t>
            </a:r>
            <a:r>
              <a:rPr lang="nb-NO" sz="2400" dirty="0" err="1" smtClean="0"/>
              <a:t>on</a:t>
            </a:r>
            <a:r>
              <a:rPr lang="nb-NO" sz="2400" dirty="0" smtClean="0"/>
              <a:t> </a:t>
            </a:r>
            <a:r>
              <a:rPr lang="nb-NO" sz="2400" dirty="0" err="1" smtClean="0"/>
              <a:t>Github</a:t>
            </a:r>
            <a:endParaRPr lang="nb-NO" sz="2400" dirty="0" smtClean="0"/>
          </a:p>
          <a:p>
            <a:r>
              <a:rPr lang="nb-NO" sz="2400" dirty="0" smtClean="0"/>
              <a:t>Meeting in Shenzhen</a:t>
            </a:r>
          </a:p>
          <a:p>
            <a:pPr lvl="1"/>
            <a:r>
              <a:rPr lang="nb-NO" sz="2000" dirty="0" smtClean="0"/>
              <a:t>14 </a:t>
            </a:r>
            <a:r>
              <a:rPr lang="nb-NO" sz="2000" dirty="0" err="1" smtClean="0"/>
              <a:t>patricipants</a:t>
            </a:r>
            <a:r>
              <a:rPr lang="nb-NO" sz="2000" dirty="0" smtClean="0"/>
              <a:t> from 11 </a:t>
            </a:r>
            <a:r>
              <a:rPr lang="nb-NO" sz="2000" dirty="0" err="1" smtClean="0"/>
              <a:t>countries</a:t>
            </a:r>
            <a:endParaRPr lang="nb-NO" sz="2000" dirty="0" smtClean="0"/>
          </a:p>
          <a:p>
            <a:endParaRPr lang="nb-NO" sz="2400" dirty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b-NO" smtClean="0"/>
              <a:t>UML BP Shenzhen</a:t>
            </a:r>
            <a:endParaRPr lang="nb-NO" dirty="0"/>
          </a:p>
        </p:txBody>
      </p:sp>
      <p:sp>
        <p:nvSpPr>
          <p:cNvPr id="6" name="Plassholder for dato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87594CC-D90A-4300-8F3B-73A3D9BA0ADD}" type="datetime1">
              <a:rPr lang="en-GB" smtClean="0"/>
              <a:t>27/11/2014</a:t>
            </a:fld>
            <a:endParaRPr lang="nb-NO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325" y="332656"/>
            <a:ext cx="2005894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028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259632" y="620688"/>
            <a:ext cx="6999085" cy="469132"/>
          </a:xfrm>
        </p:spPr>
        <p:txBody>
          <a:bodyPr>
            <a:normAutofit/>
          </a:bodyPr>
          <a:lstStyle/>
          <a:p>
            <a:r>
              <a:rPr lang="nb-NO" sz="2800" dirty="0" smtClean="0"/>
              <a:t>Livelink </a:t>
            </a:r>
            <a:r>
              <a:rPr lang="nb-NO" sz="2800" dirty="0" err="1" smtClean="0"/>
              <a:t>site</a:t>
            </a:r>
            <a:endParaRPr lang="nb-NO" sz="2800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1273622" y="1268760"/>
            <a:ext cx="7000745" cy="4802904"/>
          </a:xfrm>
        </p:spPr>
        <p:txBody>
          <a:bodyPr/>
          <a:lstStyle/>
          <a:p>
            <a:r>
              <a:rPr lang="nb-NO" dirty="0">
                <a:hlinkClick r:id="rId2"/>
              </a:rPr>
              <a:t>http://</a:t>
            </a:r>
            <a:r>
              <a:rPr lang="nb-NO" dirty="0" smtClean="0">
                <a:hlinkClick r:id="rId2"/>
              </a:rPr>
              <a:t>isotc.iso.org/livelink/livelink?func=ll&amp;objId=16823611&amp;objAction=browse&amp;viewType=1</a:t>
            </a:r>
            <a:endParaRPr lang="nb-NO" dirty="0" smtClean="0"/>
          </a:p>
          <a:p>
            <a:endParaRPr lang="nb-NO" dirty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b-NO" smtClean="0"/>
              <a:t>UML BP Shenzhen</a:t>
            </a:r>
            <a:endParaRPr lang="nb-NO" dirty="0"/>
          </a:p>
        </p:txBody>
      </p:sp>
      <p:sp>
        <p:nvSpPr>
          <p:cNvPr id="6" name="Plassholder for dato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636445E-5624-4AC5-8C6F-B5AD89CC368A}" type="datetime1">
              <a:rPr lang="en-GB" smtClean="0"/>
              <a:t>27/11/2014</a:t>
            </a:fld>
            <a:endParaRPr lang="nb-NO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043"/>
          <a:stretch/>
        </p:blipFill>
        <p:spPr bwMode="auto">
          <a:xfrm>
            <a:off x="251519" y="1844823"/>
            <a:ext cx="8548449" cy="4176945"/>
          </a:xfrm>
          <a:prstGeom prst="rect">
            <a:avLst/>
          </a:prstGeom>
          <a:ln/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9184" y="1999660"/>
            <a:ext cx="6654006" cy="4230394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770394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275281" y="908720"/>
            <a:ext cx="6999085" cy="618967"/>
          </a:xfrm>
        </p:spPr>
        <p:txBody>
          <a:bodyPr>
            <a:normAutofit/>
          </a:bodyPr>
          <a:lstStyle/>
          <a:p>
            <a:r>
              <a:rPr lang="nb-NO" sz="3200" dirty="0" err="1" smtClean="0"/>
              <a:t>Result</a:t>
            </a:r>
            <a:r>
              <a:rPr lang="nb-NO" sz="3200" dirty="0" smtClean="0"/>
              <a:t> </a:t>
            </a:r>
            <a:r>
              <a:rPr lang="nb-NO" sz="3200" dirty="0" err="1" smtClean="0"/>
              <a:t>presentation</a:t>
            </a:r>
            <a:r>
              <a:rPr lang="nb-NO" sz="3200" dirty="0" smtClean="0"/>
              <a:t> – wiki </a:t>
            </a:r>
            <a:r>
              <a:rPr lang="nb-NO" sz="3200" dirty="0" err="1" smtClean="0"/>
              <a:t>site</a:t>
            </a:r>
            <a:endParaRPr lang="nb-NO" sz="3200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sz="2400" dirty="0" smtClean="0"/>
              <a:t>OGC </a:t>
            </a:r>
            <a:r>
              <a:rPr lang="nb-NO" sz="2400" dirty="0" err="1" smtClean="0"/>
              <a:t>Internal</a:t>
            </a:r>
            <a:endParaRPr lang="nb-NO" sz="2400" dirty="0" smtClean="0"/>
          </a:p>
          <a:p>
            <a:pPr lvl="1"/>
            <a:r>
              <a:rPr lang="nb-NO" sz="2000" dirty="0" err="1" smtClean="0"/>
              <a:t>Login</a:t>
            </a:r>
            <a:r>
              <a:rPr lang="nb-NO" sz="2000" dirty="0" smtClean="0"/>
              <a:t> to </a:t>
            </a:r>
            <a:r>
              <a:rPr lang="nb-NO" sz="2000" dirty="0" err="1" smtClean="0"/>
              <a:t>view</a:t>
            </a:r>
            <a:r>
              <a:rPr lang="nb-NO" sz="2000" dirty="0" smtClean="0"/>
              <a:t> and </a:t>
            </a:r>
            <a:r>
              <a:rPr lang="nb-NO" sz="2000" dirty="0" err="1" smtClean="0"/>
              <a:t>edit</a:t>
            </a:r>
            <a:endParaRPr lang="nb-NO" sz="2000" dirty="0" smtClean="0"/>
          </a:p>
          <a:p>
            <a:r>
              <a:rPr lang="nb-NO" sz="2400" dirty="0" smtClean="0"/>
              <a:t>OGC </a:t>
            </a:r>
            <a:r>
              <a:rPr lang="nb-NO" sz="2400" dirty="0" err="1" smtClean="0"/>
              <a:t>External</a:t>
            </a:r>
            <a:endParaRPr lang="nb-NO" sz="2400" dirty="0" smtClean="0"/>
          </a:p>
          <a:p>
            <a:pPr lvl="1"/>
            <a:r>
              <a:rPr lang="nb-NO" sz="2000" dirty="0" smtClean="0"/>
              <a:t>Open to </a:t>
            </a:r>
            <a:r>
              <a:rPr lang="nb-NO" sz="2000" dirty="0" err="1" smtClean="0"/>
              <a:t>view</a:t>
            </a:r>
            <a:r>
              <a:rPr lang="nb-NO" sz="2000" dirty="0" smtClean="0"/>
              <a:t>, </a:t>
            </a:r>
            <a:r>
              <a:rPr lang="nb-NO" sz="2000" dirty="0" err="1" smtClean="0"/>
              <a:t>login</a:t>
            </a:r>
            <a:r>
              <a:rPr lang="nb-NO" sz="2000" dirty="0" smtClean="0"/>
              <a:t> to </a:t>
            </a:r>
            <a:r>
              <a:rPr lang="nb-NO" sz="2000" dirty="0" err="1" smtClean="0"/>
              <a:t>edit</a:t>
            </a:r>
            <a:endParaRPr lang="nb-NO" sz="2000" dirty="0" smtClean="0"/>
          </a:p>
          <a:p>
            <a:r>
              <a:rPr lang="nb-NO" sz="2400" dirty="0" smtClean="0"/>
              <a:t>ISO TC/211 Wiki </a:t>
            </a:r>
          </a:p>
          <a:p>
            <a:pPr lvl="1"/>
            <a:r>
              <a:rPr lang="nb-NO" sz="2000" dirty="0" smtClean="0"/>
              <a:t>As part </a:t>
            </a:r>
            <a:r>
              <a:rPr lang="nb-NO" sz="2000" dirty="0" err="1" smtClean="0"/>
              <a:t>of</a:t>
            </a:r>
            <a:r>
              <a:rPr lang="nb-NO" sz="2000" dirty="0" smtClean="0"/>
              <a:t> </a:t>
            </a:r>
            <a:r>
              <a:rPr lang="nb-NO" sz="2000" dirty="0" err="1" smtClean="0"/>
              <a:t>the</a:t>
            </a:r>
            <a:r>
              <a:rPr lang="nb-NO" sz="2000" dirty="0" smtClean="0"/>
              <a:t> </a:t>
            </a:r>
            <a:r>
              <a:rPr lang="nb-NO" sz="2000" dirty="0" err="1" smtClean="0"/>
              <a:t>new</a:t>
            </a:r>
            <a:r>
              <a:rPr lang="nb-NO" sz="2000" dirty="0" smtClean="0"/>
              <a:t> isotc211.org</a:t>
            </a:r>
          </a:p>
          <a:p>
            <a:r>
              <a:rPr lang="nb-NO" sz="2400" b="1" dirty="0" err="1" smtClean="0"/>
              <a:t>GitHub</a:t>
            </a:r>
            <a:endParaRPr lang="nb-NO" sz="2400" b="1" dirty="0" smtClean="0"/>
          </a:p>
          <a:p>
            <a:pPr lvl="1"/>
            <a:r>
              <a:rPr lang="nb-NO" sz="2400" b="1" dirty="0">
                <a:hlinkClick r:id="rId2"/>
              </a:rPr>
              <a:t>https://</a:t>
            </a:r>
            <a:r>
              <a:rPr lang="nb-NO" sz="2400" b="1" dirty="0" smtClean="0">
                <a:hlinkClick r:id="rId2"/>
              </a:rPr>
              <a:t>github.com/ISO-TC211/UML-Best-Practices/wiki</a:t>
            </a:r>
            <a:endParaRPr lang="nb-NO" sz="2400" b="1" dirty="0" smtClean="0"/>
          </a:p>
          <a:p>
            <a:pPr lvl="1"/>
            <a:endParaRPr lang="nb-NO" sz="2400" dirty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b-NO" smtClean="0"/>
              <a:t>UML BP Shenzhen</a:t>
            </a:r>
            <a:endParaRPr lang="nb-NO" dirty="0"/>
          </a:p>
        </p:txBody>
      </p:sp>
      <p:sp>
        <p:nvSpPr>
          <p:cNvPr id="6" name="Plassholder for dato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9041408-1B45-4689-BA9C-BBEEC0EF1D94}" type="datetime1">
              <a:rPr lang="en-GB" smtClean="0"/>
              <a:t>27/11/2014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38178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971600" y="404664"/>
            <a:ext cx="6948122" cy="469132"/>
          </a:xfrm>
        </p:spPr>
        <p:txBody>
          <a:bodyPr/>
          <a:lstStyle/>
          <a:p>
            <a:r>
              <a:rPr lang="nb-NO" dirty="0" err="1" smtClean="0"/>
              <a:t>Result</a:t>
            </a:r>
            <a:r>
              <a:rPr lang="nb-NO" dirty="0" smtClean="0"/>
              <a:t> </a:t>
            </a:r>
            <a:r>
              <a:rPr lang="nb-NO" dirty="0" err="1" smtClean="0"/>
              <a:t>presentation</a:t>
            </a:r>
            <a:r>
              <a:rPr lang="nb-NO" dirty="0" smtClean="0"/>
              <a:t> – wiki </a:t>
            </a:r>
            <a:r>
              <a:rPr lang="nb-NO" dirty="0" err="1" smtClean="0"/>
              <a:t>site</a:t>
            </a:r>
            <a:endParaRPr lang="nb-NO" dirty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b-NO" smtClean="0"/>
              <a:t>UML BP Shenzhen</a:t>
            </a:r>
            <a:endParaRPr lang="nb-NO" dirty="0"/>
          </a:p>
        </p:txBody>
      </p:sp>
      <p:sp>
        <p:nvSpPr>
          <p:cNvPr id="6" name="Plassholder for dato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9041408-1B45-4689-BA9C-BBEEC0EF1D94}" type="datetime1">
              <a:rPr lang="en-GB" smtClean="0"/>
              <a:t>27/11/2014</a:t>
            </a:fld>
            <a:endParaRPr lang="nb-NO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84784"/>
            <a:ext cx="7344816" cy="4665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ktangel 6"/>
          <p:cNvSpPr/>
          <p:nvPr/>
        </p:nvSpPr>
        <p:spPr>
          <a:xfrm>
            <a:off x="899592" y="836712"/>
            <a:ext cx="76328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sz="2000" b="1" dirty="0">
                <a:hlinkClick r:id="rId3"/>
              </a:rPr>
              <a:t>https://github.com/ISO-TC211/UML-Best-Practices/wiki</a:t>
            </a:r>
            <a:endParaRPr lang="nb-NO" sz="2000" b="1" dirty="0"/>
          </a:p>
        </p:txBody>
      </p:sp>
    </p:spTree>
    <p:extLst>
      <p:ext uri="{BB962C8B-B14F-4D97-AF65-F5344CB8AC3E}">
        <p14:creationId xmlns:p14="http://schemas.microsoft.com/office/powerpoint/2010/main" val="125845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ssholder for dato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1C1BDA6-6FC7-4031-B0EE-715EEFBF688C}" type="datetime1">
              <a:rPr lang="nb-NO" smtClean="0"/>
              <a:t>27.11.2014</a:t>
            </a:fld>
            <a:endParaRPr lang="nb-NO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03797"/>
            <a:ext cx="5286587" cy="3312368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11" name="Tittel 1"/>
          <p:cNvSpPr>
            <a:spLocks noGrp="1"/>
          </p:cNvSpPr>
          <p:nvPr>
            <p:ph type="title"/>
          </p:nvPr>
        </p:nvSpPr>
        <p:spPr>
          <a:xfrm>
            <a:off x="971600" y="404664"/>
            <a:ext cx="6948122" cy="469132"/>
          </a:xfrm>
        </p:spPr>
        <p:txBody>
          <a:bodyPr/>
          <a:lstStyle/>
          <a:p>
            <a:r>
              <a:rPr lang="nb-NO" dirty="0" err="1" smtClean="0"/>
              <a:t>Result</a:t>
            </a:r>
            <a:r>
              <a:rPr lang="nb-NO" dirty="0" smtClean="0"/>
              <a:t> </a:t>
            </a:r>
            <a:r>
              <a:rPr lang="nb-NO" dirty="0" err="1" smtClean="0"/>
              <a:t>presentation</a:t>
            </a:r>
            <a:r>
              <a:rPr lang="nb-NO" dirty="0" smtClean="0"/>
              <a:t> – wiki </a:t>
            </a:r>
            <a:r>
              <a:rPr lang="nb-NO" dirty="0" err="1" smtClean="0"/>
              <a:t>site</a:t>
            </a:r>
            <a:endParaRPr lang="nb-NO" dirty="0"/>
          </a:p>
        </p:txBody>
      </p:sp>
      <p:sp>
        <p:nvSpPr>
          <p:cNvPr id="12" name="Rektangel 11"/>
          <p:cNvSpPr/>
          <p:nvPr/>
        </p:nvSpPr>
        <p:spPr>
          <a:xfrm>
            <a:off x="899592" y="836712"/>
            <a:ext cx="76328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sz="2000" b="1" dirty="0">
                <a:hlinkClick r:id="rId3"/>
              </a:rPr>
              <a:t>https://github.com/ISO-TC211/UML-Best-Practices/wiki</a:t>
            </a:r>
            <a:endParaRPr lang="nb-NO" sz="2000" b="1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35" t="-3144" r="50000" b="3144"/>
          <a:stretch/>
        </p:blipFill>
        <p:spPr bwMode="auto">
          <a:xfrm>
            <a:off x="925764" y="1942808"/>
            <a:ext cx="4483591" cy="4416068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056" y="1436394"/>
            <a:ext cx="4911739" cy="3576782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3356992"/>
            <a:ext cx="5499167" cy="31623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636971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275281" y="836712"/>
            <a:ext cx="6999085" cy="690975"/>
          </a:xfrm>
        </p:spPr>
        <p:txBody>
          <a:bodyPr>
            <a:noAutofit/>
          </a:bodyPr>
          <a:lstStyle/>
          <a:p>
            <a:r>
              <a:rPr lang="nb-NO" sz="3200" dirty="0" smtClean="0"/>
              <a:t>Plan </a:t>
            </a:r>
            <a:r>
              <a:rPr lang="nb-NO" sz="3200" dirty="0" err="1" smtClean="0"/>
              <a:t>ahead</a:t>
            </a:r>
            <a:endParaRPr lang="nb-NO" sz="3200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What:</a:t>
            </a:r>
          </a:p>
          <a:p>
            <a:pPr lvl="1"/>
            <a:r>
              <a:rPr lang="en-GB" sz="2000" dirty="0" smtClean="0"/>
              <a:t>Describe </a:t>
            </a:r>
            <a:r>
              <a:rPr lang="en-GB" sz="2000" dirty="0"/>
              <a:t>specific </a:t>
            </a:r>
            <a:r>
              <a:rPr lang="en-GB" sz="2000" dirty="0" smtClean="0"/>
              <a:t>topics on the wiki site</a:t>
            </a:r>
          </a:p>
          <a:p>
            <a:pPr lvl="1"/>
            <a:r>
              <a:rPr lang="en-GB" sz="2000" dirty="0" smtClean="0"/>
              <a:t>Start with base topics, go into details later</a:t>
            </a:r>
            <a:endParaRPr lang="nb-NO" sz="2000" dirty="0"/>
          </a:p>
          <a:p>
            <a:r>
              <a:rPr lang="en-GB" sz="2400" dirty="0" smtClean="0"/>
              <a:t>How:</a:t>
            </a:r>
            <a:endParaRPr lang="en-GB" sz="2400" dirty="0"/>
          </a:p>
          <a:p>
            <a:pPr lvl="1"/>
            <a:r>
              <a:rPr lang="en-GB" sz="2000" dirty="0" smtClean="0"/>
              <a:t>Discussion forum on </a:t>
            </a:r>
            <a:r>
              <a:rPr lang="en-GB" sz="2000" dirty="0" err="1" smtClean="0"/>
              <a:t>Livelink</a:t>
            </a:r>
            <a:endParaRPr lang="en-GB" sz="2000" dirty="0" smtClean="0"/>
          </a:p>
          <a:p>
            <a:pPr lvl="1"/>
            <a:r>
              <a:rPr lang="en-GB" sz="2000" dirty="0" smtClean="0"/>
              <a:t>Web meetings when needed</a:t>
            </a:r>
            <a:endParaRPr lang="nb-NO" sz="2000" dirty="0"/>
          </a:p>
          <a:p>
            <a:pPr lvl="1"/>
            <a:r>
              <a:rPr lang="en-GB" sz="2000" dirty="0"/>
              <a:t>Physical meeting in </a:t>
            </a:r>
            <a:r>
              <a:rPr lang="en-GB" sz="2000" dirty="0" smtClean="0"/>
              <a:t>June </a:t>
            </a:r>
            <a:r>
              <a:rPr lang="en-GB" sz="2000" dirty="0"/>
              <a:t>2015 (ISO/TC211 meeting week)</a:t>
            </a:r>
            <a:endParaRPr lang="nb-NO" sz="2000" dirty="0"/>
          </a:p>
          <a:p>
            <a:pPr lvl="0"/>
            <a:r>
              <a:rPr lang="en-GB" sz="2400" dirty="0" smtClean="0"/>
              <a:t>Next: </a:t>
            </a:r>
          </a:p>
          <a:p>
            <a:pPr lvl="1"/>
            <a:r>
              <a:rPr lang="en-GB" sz="2000" dirty="0" smtClean="0"/>
              <a:t>We </a:t>
            </a:r>
            <a:r>
              <a:rPr lang="en-GB" sz="2000" dirty="0"/>
              <a:t>should continue the work up to the next meeting week in October/November </a:t>
            </a:r>
            <a:r>
              <a:rPr lang="en-GB" sz="2000" dirty="0" smtClean="0"/>
              <a:t>2015, maybe longer</a:t>
            </a:r>
            <a:endParaRPr lang="nb-NO" sz="2000" dirty="0"/>
          </a:p>
          <a:p>
            <a:pPr marL="0" indent="0">
              <a:buNone/>
            </a:pPr>
            <a:endParaRPr lang="nb-NO" sz="2400" dirty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b-NO" smtClean="0"/>
              <a:t>UML BP Shenzhen</a:t>
            </a:r>
            <a:endParaRPr lang="nb-NO" dirty="0"/>
          </a:p>
        </p:txBody>
      </p:sp>
      <p:sp>
        <p:nvSpPr>
          <p:cNvPr id="6" name="Plassholder for dato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196B8B0-3167-43AE-9185-48871BD2F343}" type="datetime1">
              <a:rPr lang="en-GB" smtClean="0"/>
              <a:t>27/11/2014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87154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SVV">
      <a:dk1>
        <a:sysClr val="windowText" lastClr="000000"/>
      </a:dk1>
      <a:lt1>
        <a:sysClr val="window" lastClr="FFFFFF"/>
      </a:lt1>
      <a:dk2>
        <a:srgbClr val="ED9300"/>
      </a:dk2>
      <a:lt2>
        <a:srgbClr val="E1E1E1"/>
      </a:lt2>
      <a:accent1>
        <a:srgbClr val="ED9300"/>
      </a:accent1>
      <a:accent2>
        <a:srgbClr val="3F505A"/>
      </a:accent2>
      <a:accent3>
        <a:srgbClr val="DADADA"/>
      </a:accent3>
      <a:accent4>
        <a:srgbClr val="58B02C"/>
      </a:accent4>
      <a:accent5>
        <a:srgbClr val="75450B"/>
      </a:accent5>
      <a:accent6>
        <a:srgbClr val="1F282D"/>
      </a:accent6>
      <a:hlink>
        <a:srgbClr val="0000FF"/>
      </a:hlink>
      <a:folHlink>
        <a:srgbClr val="800080"/>
      </a:folHlink>
    </a:clrScheme>
    <a:fontScheme name="Custom 1">
      <a:majorFont>
        <a:latin typeface="Lucida Sans Unicode"/>
        <a:ea typeface=""/>
        <a:cs typeface=""/>
      </a:majorFont>
      <a:minorFont>
        <a:latin typeface="Lucida Sans Unicod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1 Statens vegvesen liggende standard norsk.potx [Skrivebeskyttet]" id="{3E198112-B1E4-44BC-8C3E-1CA4DA7E830E}" vid="{29E3B4CA-6E79-4609-AB97-F34C0014226E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480</TotalTime>
  <Words>225</Words>
  <Application>Microsoft Office PowerPoint</Application>
  <PresentationFormat>Skjermfremvisning (4:3)</PresentationFormat>
  <Paragraphs>57</Paragraphs>
  <Slides>8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Lysbildetitler</vt:lpstr>
      </vt:variant>
      <vt:variant>
        <vt:i4>8</vt:i4>
      </vt:variant>
    </vt:vector>
  </HeadingPairs>
  <TitlesOfParts>
    <vt:vector size="9" baseType="lpstr">
      <vt:lpstr>blank</vt:lpstr>
      <vt:lpstr>ISO/TC211 Ad hoc group on best practices for UML modelling</vt:lpstr>
      <vt:lpstr>Vision: </vt:lpstr>
      <vt:lpstr>Progress report</vt:lpstr>
      <vt:lpstr>Livelink site</vt:lpstr>
      <vt:lpstr>Result presentation – wiki site</vt:lpstr>
      <vt:lpstr>Result presentation – wiki site</vt:lpstr>
      <vt:lpstr>Result presentation – wiki site</vt:lpstr>
      <vt:lpstr>Plan ahead</vt:lpstr>
    </vt:vector>
  </TitlesOfParts>
  <Company>Statens vegvesen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ISO/TC211 Ad hoc group on best practices for UML modelling</dc:title>
  <dc:creator>Knut Jetlund</dc:creator>
  <cp:lastModifiedBy>Knut Jetlund</cp:lastModifiedBy>
  <cp:revision>17</cp:revision>
  <dcterms:created xsi:type="dcterms:W3CDTF">2014-11-26T05:41:15Z</dcterms:created>
  <dcterms:modified xsi:type="dcterms:W3CDTF">2014-11-27T07:55:08Z</dcterms:modified>
</cp:coreProperties>
</file>