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ZA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D1A"/>
    <a:srgbClr val="006699"/>
    <a:srgbClr val="88BD2F"/>
    <a:srgbClr val="0070B1"/>
    <a:srgbClr val="E48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44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9785889-A136-4B49-9C0F-8A0560695A57}" type="datetimeFigureOut">
              <a:rPr lang="en-ZA" altLang="en-US"/>
              <a:pPr>
                <a:defRPr/>
              </a:pPr>
              <a:t>6/10/15</a:t>
            </a:fld>
            <a:endParaRPr lang="en-ZA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4A9E61C-7CB4-4CE4-A04B-8D2BB8053AA3}" type="slidenum">
              <a:rPr lang="en-ZA" altLang="en-US"/>
              <a:pPr>
                <a:defRPr/>
              </a:pPr>
              <a:t>‹#›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315604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739"/>
            <a:ext cx="9144000" cy="54738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43486" y="1859449"/>
            <a:ext cx="5659200" cy="692150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 algn="ctr">
              <a:defRPr lang="en-GB" sz="2800" b="1">
                <a:solidFill>
                  <a:srgbClr val="37609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743486" y="2743151"/>
            <a:ext cx="5659200" cy="217855"/>
          </a:xfrm>
        </p:spPr>
        <p:txBody>
          <a:bodyPr lIns="0" tIns="0" rIns="0" bIns="0" rtlCol="0" anchor="ctr">
            <a:noAutofit/>
          </a:bodyPr>
          <a:lstStyle>
            <a:lvl1pPr algn="ctr">
              <a:buFontTx/>
              <a:buNone/>
              <a:tabLst/>
              <a:defRPr lang="en-US" sz="1400" smtClean="0">
                <a:solidFill>
                  <a:srgbClr val="404040"/>
                </a:solidFill>
              </a:defRPr>
            </a:lvl1pPr>
            <a:lvl2pPr marL="0" indent="0">
              <a:buFontTx/>
              <a:buNone/>
              <a:tabLst/>
              <a:defRPr lang="en-US" smtClean="0"/>
            </a:lvl2pPr>
            <a:lvl3pPr marL="1588" indent="0">
              <a:buFontTx/>
              <a:buNone/>
              <a:tabLst/>
              <a:defRPr lang="en-US" smtClean="0"/>
            </a:lvl3pPr>
            <a:lvl4pPr marL="0" indent="0">
              <a:buFontTx/>
              <a:buNone/>
              <a:tabLst/>
              <a:defRPr lang="en-US" smtClean="0"/>
            </a:lvl4pPr>
            <a:lvl5pPr marL="0" indent="0">
              <a:buFontTx/>
              <a:buNone/>
              <a:tabLst/>
              <a:defRPr lang="en-GB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3" y="5940258"/>
            <a:ext cx="819150" cy="752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809" y="5948280"/>
            <a:ext cx="761224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94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Placeholder 28"/>
          <p:cNvSpPr>
            <a:spLocks noGrp="1"/>
          </p:cNvSpPr>
          <p:nvPr>
            <p:ph type="title"/>
          </p:nvPr>
        </p:nvSpPr>
        <p:spPr>
          <a:xfrm>
            <a:off x="457200" y="8549"/>
            <a:ext cx="8229600" cy="75615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78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37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Page - AfriG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28"/>
          <p:cNvSpPr>
            <a:spLocks noGrp="1"/>
          </p:cNvSpPr>
          <p:nvPr>
            <p:ph type="title"/>
          </p:nvPr>
        </p:nvSpPr>
        <p:spPr>
          <a:xfrm>
            <a:off x="457200" y="8549"/>
            <a:ext cx="8229600" cy="75345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8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9304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27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8"/>
          <p:cNvSpPr>
            <a:spLocks noGrp="1"/>
          </p:cNvSpPr>
          <p:nvPr>
            <p:ph type="title"/>
          </p:nvPr>
        </p:nvSpPr>
        <p:spPr bwMode="auto">
          <a:xfrm>
            <a:off x="457200" y="7938"/>
            <a:ext cx="822960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ZA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79425" y="1484313"/>
            <a:ext cx="8207375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ZA" altLang="en-US" dirty="0" smtClean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2935288" y="6581582"/>
            <a:ext cx="3589248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dirty="0" smtClean="0"/>
              <a:t>ISO/TC211 Geographic information/Geomatics   Copyright 2014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19163" y="6332538"/>
            <a:ext cx="0" cy="52546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3"/>
          <p:cNvSpPr txBox="1">
            <a:spLocks noChangeArrowheads="1"/>
          </p:cNvSpPr>
          <p:nvPr/>
        </p:nvSpPr>
        <p:spPr bwMode="auto">
          <a:xfrm>
            <a:off x="7243763" y="6503988"/>
            <a:ext cx="2000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DB66488F-F4CE-4FFA-823B-A9FE1B6D5156}" type="slidenum">
              <a:rPr lang="en-GB" altLang="en-US" sz="90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GB" altLang="en-US" sz="9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35288" y="6423025"/>
            <a:ext cx="2073275" cy="13811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20666C5D-F6A3-4BE9-8811-DA2F390CDA91}" type="datetime3">
              <a:rPr lang="en-ZA" altLang="en-US" sz="900" smtClean="0">
                <a:solidFill>
                  <a:srgbClr val="898989"/>
                </a:solidFill>
                <a:latin typeface="Arial" pitchFamily="34" charset="0"/>
              </a:rPr>
              <a:pPr>
                <a:defRPr/>
              </a:pPr>
              <a:t>10 June 2015</a:t>
            </a:fld>
            <a:endParaRPr lang="en-GB" altLang="en-US" sz="900" dirty="0" smtClean="0">
              <a:solidFill>
                <a:srgbClr val="898989"/>
              </a:solidFill>
              <a:latin typeface="Arial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752725" y="6332538"/>
            <a:ext cx="0" cy="52546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ate Placeholder 3"/>
          <p:cNvSpPr txBox="1">
            <a:spLocks/>
          </p:cNvSpPr>
          <p:nvPr/>
        </p:nvSpPr>
        <p:spPr>
          <a:xfrm rot="16200000">
            <a:off x="-1124743" y="4409281"/>
            <a:ext cx="2843212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ZA" altLang="en-US" sz="7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Confidential ©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6" r:id="rId2"/>
    <p:sldLayoutId id="2147483747" r:id="rId3"/>
    <p:sldLayoutId id="2147483751" r:id="rId4"/>
    <p:sldLayoutId id="2147483748" r:id="rId5"/>
    <p:sldLayoutId id="2147483749" r:id="rId6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76092"/>
          </a:solidFill>
          <a:latin typeface="Arial"/>
          <a:ea typeface="MS PGothic" pitchFamily="34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1743075" y="1858963"/>
            <a:ext cx="5659438" cy="692150"/>
          </a:xfrm>
        </p:spPr>
        <p:txBody>
          <a:bodyPr/>
          <a:lstStyle/>
          <a:p>
            <a:pPr eaLnBrk="1" hangingPunct="1"/>
            <a:r>
              <a:rPr lang="en-ZA" altLang="en-US" smtClean="0">
                <a:latin typeface="Arial" charset="0"/>
                <a:cs typeface="Arial" charset="0"/>
              </a:rPr>
              <a:t>Heading space for two lines</a:t>
            </a:r>
            <a:br>
              <a:rPr lang="en-ZA" altLang="en-US" smtClean="0">
                <a:latin typeface="Arial" charset="0"/>
                <a:cs typeface="Arial" charset="0"/>
              </a:rPr>
            </a:br>
            <a:r>
              <a:rPr lang="en-ZA" altLang="en-US" smtClean="0">
                <a:latin typeface="Arial" charset="0"/>
                <a:cs typeface="Arial" charset="0"/>
              </a:rPr>
              <a:t>in case the heading is long.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43075" y="2743200"/>
            <a:ext cx="5659438" cy="217488"/>
          </a:xfrm>
        </p:spPr>
        <p:txBody>
          <a:bodyPr/>
          <a:lstStyle/>
          <a:p>
            <a:pPr eaLnBrk="1" hangingPunct="1">
              <a:defRPr/>
            </a:pPr>
            <a:r>
              <a:rPr lang="en-ZA" dirty="0"/>
              <a:t>SUB HEADING SPACE AS THERE IS ALWAYS MORE TO SAY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123" name="Title 5"/>
          <p:cNvSpPr>
            <a:spLocks noGrp="1"/>
          </p:cNvSpPr>
          <p:nvPr>
            <p:ph type="title"/>
          </p:nvPr>
        </p:nvSpPr>
        <p:spPr>
          <a:xfrm>
            <a:off x="457200" y="7938"/>
            <a:ext cx="8229600" cy="754062"/>
          </a:xfrm>
        </p:spPr>
        <p:txBody>
          <a:bodyPr/>
          <a:lstStyle/>
          <a:p>
            <a:pPr eaLnBrk="1" hangingPunct="1"/>
            <a:endParaRPr lang="en-US" alt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Template_2015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defRPr dirty="0" smtClean="0">
            <a:solidFill>
              <a:srgbClr val="37609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PresentationTemplate_2015</Template>
  <TotalTime>9</TotalTime>
  <Words>15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PresentationTemplate_2015</vt:lpstr>
      <vt:lpstr>Heading space for two lines in case the heading is long.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 space for two lines in case the heading is long.</dc:title>
  <dc:creator>Liesel Lange</dc:creator>
  <cp:lastModifiedBy>Victoria Rautenbach</cp:lastModifiedBy>
  <cp:revision>3</cp:revision>
  <dcterms:created xsi:type="dcterms:W3CDTF">2015-02-05T13:06:45Z</dcterms:created>
  <dcterms:modified xsi:type="dcterms:W3CDTF">2015-06-10T12:45:25Z</dcterms:modified>
</cp:coreProperties>
</file>