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7123-12B4-4667-B6F9-B3DFD4EB320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A1913-6848-4CB0-9654-D048850304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sandro-05" TargetMode="External"/><Relationship Id="rId3" Type="http://schemas.openxmlformats.org/officeDocument/2006/relationships/hyperlink" Target="https://github.com/vittoriodurigutti" TargetMode="External"/><Relationship Id="rId7" Type="http://schemas.openxmlformats.org/officeDocument/2006/relationships/hyperlink" Target="https://github.com/Lucasmurua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ucianoilujan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marquezjose" TargetMode="External"/><Relationship Id="rId10" Type="http://schemas.openxmlformats.org/officeDocument/2006/relationships/hyperlink" Target="https://github.com/lilenguzman01" TargetMode="External"/><Relationship Id="rId4" Type="http://schemas.openxmlformats.org/officeDocument/2006/relationships/hyperlink" Target="https://github.com/breaakerr" TargetMode="External"/><Relationship Id="rId9" Type="http://schemas.openxmlformats.org/officeDocument/2006/relationships/hyperlink" Target="https://github.com/Joacogarzon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980" y="2115806"/>
            <a:ext cx="8596668" cy="1091628"/>
          </a:xfr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ARQUTECTURA Y CONECTIVIDAD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136415" y="3962891"/>
            <a:ext cx="9193799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PRACTICO NUMERO 6 – PROYECTO N°1</a:t>
            </a:r>
          </a:p>
          <a:p>
            <a:endParaRPr lang="es-AR" dirty="0"/>
          </a:p>
          <a:p>
            <a:r>
              <a:rPr lang="es-A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PROTOCOLOS INALAMBRICOS, PARA ESTE PROYECTO “BLUETOOTH”.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176" y="1762731"/>
            <a:ext cx="8596668" cy="415081"/>
          </a:xfrm>
        </p:spPr>
        <p:txBody>
          <a:bodyPr>
            <a:no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322176" y="2177812"/>
            <a:ext cx="101148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monitoreo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humedad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sensor DHT11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enviarlos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exitosamente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Bluetooth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móvil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Bluetooth sin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complicaciones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utilizó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librería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BluetoothSerial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logrando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 la app Bluetooth Electronics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Lectura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correcta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del DHT11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pesar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limitaciones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el DHT11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funcionó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adecuadamente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alimentación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3.3 V,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leyendo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ambientales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segundos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Identificación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de pines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conexiones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dependió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reconocer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disposición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pines del sensor (VCC al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centro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DATA a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A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Depuración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monitor serial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serial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clave para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diagnosticar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lecturas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inválidas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 sensor o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fallos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moderna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desarrollo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utilizó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PlatformIO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facilitando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librerías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pruebas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Potencial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expansión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ampliarse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fácilmente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conectarse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980" y="1896443"/>
            <a:ext cx="8596668" cy="8786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Morales Jorge Elias | https://github.com/JorEl057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434980" y="2967111"/>
            <a:ext cx="6840975" cy="3354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Miembros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Durigutti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Vittorio | GitHub: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github.com/vittoriodurigutti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Zalazar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Joaquín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GitHub: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github.com/breaakerr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Marquez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José |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github.com/marquezjose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Lujan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Luciano |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github.com/lucianoilujan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Velez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Nahuel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github.com/Lucasmurua19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Juncos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Lisandro |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github.com/Lisandro-05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Garzón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Joaquín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github.com/Joacogarzonn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Guzmán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Maria |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github.com/lilenguzman01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100" y="2108200"/>
            <a:ext cx="8596313" cy="677203"/>
          </a:xfrm>
        </p:spPr>
        <p:txBody>
          <a:bodyPr>
            <a:normAutofit fontScale="90000"/>
          </a:bodyPr>
          <a:lstStyle/>
          <a:p>
            <a:r>
              <a:rPr lang="es-AR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Trabajo Práctico N°6:</a:t>
            </a:r>
            <a:br>
              <a:rPr lang="es-AR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35099" y="3115327"/>
            <a:ext cx="8932790" cy="2314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Objetivo: monitorear temperatura y humedad en tiempo real.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 conectado a un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Los datos se transmiten por Bluetooth a un </a:t>
            </a:r>
            <a:r>
              <a:rPr lang="es-ES" sz="8000" dirty="0" err="1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980" y="2189708"/>
            <a:ext cx="8596668" cy="754004"/>
          </a:xfrm>
        </p:spPr>
        <p:txBody>
          <a:bodyPr>
            <a:noAutofit/>
          </a:bodyPr>
          <a:lstStyle/>
          <a:p>
            <a:r>
              <a:rPr lang="en-US" sz="32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Utilizados</a:t>
            </a:r>
            <a:r>
              <a:rPr lang="en-US" sz="32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34980" y="2943712"/>
            <a:ext cx="58457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DevKit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Smartphone Android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 Studio Code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PlatformIO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796" y="2055725"/>
            <a:ext cx="8596668" cy="768071"/>
          </a:xfrm>
        </p:spPr>
        <p:txBody>
          <a:bodyPr>
            <a:noAutofit/>
          </a:bodyPr>
          <a:lstStyle/>
          <a:p>
            <a:r>
              <a:rPr lang="en-US" sz="32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Esquema</a:t>
            </a:r>
            <a:r>
              <a:rPr 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  <a:r>
              <a:rPr lang="en-US" sz="32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796" y="2870419"/>
            <a:ext cx="54639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VCC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DHT11 (pin central)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3.3V de la ESP32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GND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DHT11 (pin derecho)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GND de la ESP32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DATA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DHT11 (pin izquierdo)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GPIO5 de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3366"/>
                </a:solidFill>
              </a:defRPr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 sz="2000">
                <a:solidFill>
                  <a:srgbClr val="003366"/>
                </a:solidFill>
              </a:defRPr>
            </a:pP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Esquema de conexión es ilustrativo por que el simulador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Wokwi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 sz="2000">
                <a:solidFill>
                  <a:srgbClr val="003366"/>
                </a:solidFill>
              </a:defRPr>
            </a:pP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cuenta con el sensor DHT11 para realizar la simulación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400000"/>
                    </a14:imgEffect>
                    <a14:imgEffect>
                      <a14:brightnessContrast bright="-6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9338" y="2319077"/>
            <a:ext cx="2506215" cy="331867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42900" dist="50800" dir="1800000" sx="69000" sy="69000" algn="ctr" rotWithShape="0">
              <a:schemeClr val="tx2">
                <a:lumMod val="40000"/>
                <a:lumOff val="60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189" y="2089887"/>
            <a:ext cx="8596668" cy="612322"/>
          </a:xfrm>
        </p:spPr>
        <p:txBody>
          <a:bodyPr>
            <a:noAutofit/>
          </a:bodyPr>
          <a:lstStyle/>
          <a:p>
            <a:r>
              <a:rPr lang="en-US" sz="32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32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Proyecto:</a:t>
            </a:r>
            <a:endParaRPr lang="en-US" sz="32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2189" y="3140430"/>
            <a:ext cx="888736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El </a:t>
            </a:r>
            <a:r>
              <a:rPr lang="en-US" sz="2400" dirty="0" err="1" smtClean="0">
                <a:solidFill>
                  <a:schemeClr val="tx2"/>
                </a:solidFill>
              </a:rPr>
              <a:t>codigo</a:t>
            </a:r>
            <a:r>
              <a:rPr lang="en-US" sz="2400" dirty="0" smtClean="0">
                <a:solidFill>
                  <a:schemeClr val="tx2"/>
                </a:solidFill>
              </a:rPr>
              <a:t> del Proyecto se </a:t>
            </a:r>
            <a:r>
              <a:rPr lang="en-US" sz="2400" dirty="0" err="1" smtClean="0">
                <a:solidFill>
                  <a:schemeClr val="tx2"/>
                </a:solidFill>
              </a:rPr>
              <a:t>encuentra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alojado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en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2400" dirty="0" smtClean="0">
                <a:solidFill>
                  <a:schemeClr val="tx2"/>
                </a:solidFill>
              </a:rPr>
              <a:t>El repositorio, en la carpeta:</a:t>
            </a:r>
          </a:p>
          <a:p>
            <a:pPr>
              <a:lnSpc>
                <a:spcPct val="150000"/>
              </a:lnSpc>
            </a:pPr>
            <a:r>
              <a:rPr lang="es-AR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s-E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\Arquitectura-y-Conectividad\D </a:t>
            </a:r>
            <a:r>
              <a:rPr lang="es-ES" sz="24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presentacion</a:t>
            </a:r>
            <a:r>
              <a:rPr lang="es-E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\Actividad N°6</a:t>
            </a:r>
            <a:r>
              <a:rPr lang="es-AR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s-AR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53" y="3429000"/>
            <a:ext cx="3849112" cy="2492525"/>
          </a:xfrm>
          <a:prstGeom prst="roundRect">
            <a:avLst>
              <a:gd name="adj" fmla="val 21270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9078" y="1969028"/>
            <a:ext cx="8596668" cy="612322"/>
          </a:xfrm>
        </p:spPr>
        <p:txBody>
          <a:bodyPr>
            <a:noAutofit/>
          </a:bodyPr>
          <a:lstStyle/>
          <a:p>
            <a:r>
              <a:rPr lang="en-US" sz="32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Móvil</a:t>
            </a:r>
            <a:r>
              <a:rPr lang="en-US" sz="32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29078" y="2845958"/>
            <a:ext cx="7394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configurado para recibir datos con '*'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muestran valores de temperatura y humedad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Recepción de texto delimitado por carácter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especial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269" y="1847227"/>
            <a:ext cx="8596668" cy="612322"/>
          </a:xfrm>
        </p:spPr>
        <p:txBody>
          <a:bodyPr>
            <a:noAutofit/>
          </a:bodyPr>
          <a:lstStyle/>
          <a:p>
            <a:r>
              <a:rPr lang="en-US" sz="3200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  <a:r>
              <a:rPr lang="en-US" sz="32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77269" y="2459549"/>
            <a:ext cx="566052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se enciende y envía datos </a:t>
            </a:r>
            <a:r>
              <a:rPr lang="es-E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periódicos.</a:t>
            </a: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se conecta </a:t>
            </a:r>
            <a:r>
              <a:rPr lang="es-E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automáticamente.</a:t>
            </a: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app visualiza temperatura y humedad en tiempo </a:t>
            </a:r>
            <a:r>
              <a:rPr lang="es-E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imprime la lectura en el monitor serial también.</a:t>
            </a:r>
            <a:endParaRPr lang="es-E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93" y="4064621"/>
            <a:ext cx="1923312" cy="19233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536" y="4041269"/>
            <a:ext cx="1138749" cy="19371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4" y="3971854"/>
            <a:ext cx="4248166" cy="2016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6" y="384778"/>
            <a:ext cx="8596312" cy="13196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540" y="2244632"/>
            <a:ext cx="8596668" cy="61232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de </a:t>
            </a:r>
            <a:r>
              <a:rPr 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Demostración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7540" y="3172083"/>
            <a:ext cx="10029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video muestra el sistema en funcionamiento.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exitosa entre ESP32 y </a:t>
            </a:r>
            <a:r>
              <a:rPr lang="es-E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r>
              <a:rPr lang="es-E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Visualización de datos en el </a:t>
            </a:r>
            <a:r>
              <a:rPr lang="es-E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móvil</a:t>
            </a:r>
            <a:r>
              <a:rPr lang="es-E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 del video en repositorio correspondiente: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s-ES" sz="2400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presentacion</a:t>
            </a:r>
            <a:r>
              <a:rPr lang="es-ES" sz="24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/Actividad N°6/</a:t>
            </a:r>
            <a:r>
              <a:rPr lang="es-ES" sz="2400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SensorDHT_BT_Dashboard</a:t>
            </a:r>
            <a:endParaRPr lang="es-ES" sz="24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7243"/>
            <a:ext cx="12192000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526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Faceta</vt:lpstr>
      <vt:lpstr>Materia ARQUTECTURA Y CONECTIVIDAD </vt:lpstr>
      <vt:lpstr>Profesor Ing. Morales Jorge Elias | https://github.com/JorEl057 </vt:lpstr>
      <vt:lpstr>Trabajo Práctico N°6: </vt:lpstr>
      <vt:lpstr>Componentes Utilizados: </vt:lpstr>
      <vt:lpstr>Esquema de Conexión:</vt:lpstr>
      <vt:lpstr>Código del Proyecto:</vt:lpstr>
      <vt:lpstr>Aplicación Móvil:</vt:lpstr>
      <vt:lpstr>Funcionamiento:</vt:lpstr>
      <vt:lpstr>Video de Demostración:</vt:lpstr>
      <vt:lpstr>Conclusiones: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2025-05-04T00:25:51Z</dcterms:created>
  <dcterms:modified xsi:type="dcterms:W3CDTF">2025-05-04T02:30:25Z</dcterms:modified>
</cp:coreProperties>
</file>