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88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35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3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660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34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50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41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2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6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58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85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1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1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9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070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8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6976-BF8C-4A49-932F-35FC9F232BBA}" type="datetimeFigureOut">
              <a:rPr lang="es-AR" smtClean="0"/>
              <a:t>6/5/2024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8EA856-2FB9-4139-9790-597FE8811C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16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AF72A-8314-BF2B-2935-84820438F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y Monitoreo de Dispositivos IoT con ESP32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7C6B5-0A08-7D28-3F42-156DBA9D9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Utilización de  protocolo MQTT.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03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96092612-F13D-E6D6-7FE7-DD8D74F3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947" y="685218"/>
            <a:ext cx="5741043" cy="4153000"/>
          </a:xfrm>
        </p:spPr>
        <p:txBody>
          <a:bodyPr>
            <a:normAutofit/>
          </a:bodyPr>
          <a:lstStyle/>
          <a:p>
            <a:pPr algn="ctr"/>
            <a:r>
              <a:rPr lang="es-ES" sz="20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realiza un proyecto de control y monitoreo de dispositivos IoT utilizando el microcontrolador ESP32. Este proyecto nos permite interactuar con sensores y actuadores, y enviar datos a través de Internet utilizando el protocolo MQTT. Ahora, vamos a desglosar cada parte del código para entender cómo funciona</a:t>
            </a:r>
            <a:endParaRPr lang="es-AR" sz="2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C29DD3-1802-F648-EC99-166D61D4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80" y="3429000"/>
            <a:ext cx="4600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E0442-C02A-8F84-C85C-41F4B5C2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33" y="2155323"/>
            <a:ext cx="9085932" cy="2547353"/>
          </a:xfrm>
        </p:spPr>
        <p:txBody>
          <a:bodyPr/>
          <a:lstStyle/>
          <a:p>
            <a:pPr algn="ctr"/>
            <a:r>
              <a:rPr lang="es-ES" dirty="0"/>
              <a:t>Configuración de la red </a:t>
            </a:r>
            <a:r>
              <a:rPr lang="es-ES" dirty="0" err="1"/>
              <a:t>WiFi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ssid</a:t>
            </a:r>
            <a:r>
              <a:rPr lang="es-ES" dirty="0"/>
              <a:t> y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password</a:t>
            </a:r>
            <a:r>
              <a:rPr lang="es-ES" dirty="0"/>
              <a:t>: Establecen las credenciales de la red </a:t>
            </a:r>
            <a:r>
              <a:rPr lang="es-ES" dirty="0" err="1"/>
              <a:t>WiFi</a:t>
            </a:r>
            <a:r>
              <a:rPr lang="es-ES" dirty="0"/>
              <a:t> a la que se conectará el ESP32.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28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FD56-BBAE-5596-AE75-ABB68816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407" y="2013072"/>
            <a:ext cx="8911687" cy="375112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En el paso siguiente vamos a observar como realizamos la conexión con el protocolo MQTT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121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5E9F0-0CC9-FC2C-8853-5B989FBE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76" y="127322"/>
            <a:ext cx="8915399" cy="2832482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</a:t>
            </a:r>
            <a:r>
              <a:rPr lang="es-AR" dirty="0" err="1"/>
              <a:t>mqtt_server</a:t>
            </a:r>
            <a:r>
              <a:rPr lang="es-AR" dirty="0"/>
              <a:t> = "138.59.247.221";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mqtt_port</a:t>
            </a:r>
            <a:r>
              <a:rPr lang="es-AR" dirty="0"/>
              <a:t> = 1883;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</a:t>
            </a:r>
            <a:r>
              <a:rPr lang="es-AR" dirty="0" err="1"/>
              <a:t>mqtt_user</a:t>
            </a:r>
            <a:r>
              <a:rPr lang="es-AR" dirty="0"/>
              <a:t> = "";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</a:t>
            </a:r>
            <a:r>
              <a:rPr lang="es-AR" dirty="0" err="1"/>
              <a:t>mqtt_password</a:t>
            </a:r>
            <a:r>
              <a:rPr lang="es-AR" dirty="0"/>
              <a:t> = "";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</a:t>
            </a:r>
            <a:r>
              <a:rPr lang="es-AR" dirty="0" err="1"/>
              <a:t>mqtt_topic_temp</a:t>
            </a:r>
            <a:r>
              <a:rPr lang="es-AR" dirty="0"/>
              <a:t> = "temperatura";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</a:t>
            </a:r>
            <a:r>
              <a:rPr lang="es-AR" dirty="0" err="1"/>
              <a:t>mqtt_topic_hum</a:t>
            </a:r>
            <a:r>
              <a:rPr lang="es-AR" dirty="0"/>
              <a:t> = "humedad";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mqtt_topic_led1 = "led1";</a:t>
            </a:r>
            <a:br>
              <a:rPr lang="es-AR" dirty="0"/>
            </a:br>
            <a:r>
              <a:rPr lang="es-AR" dirty="0" err="1"/>
              <a:t>const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* mqtt_topic_led2 = "led2";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CBC626E5-59A7-97A7-4E08-F253FB5834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27" t="463" r="-37727" b="463"/>
          <a:stretch/>
        </p:blipFill>
        <p:spPr>
          <a:xfrm>
            <a:off x="2112411" y="2959804"/>
            <a:ext cx="8906064" cy="3852000"/>
          </a:xfrm>
        </p:spPr>
      </p:pic>
    </p:spTree>
    <p:extLst>
      <p:ext uri="{BB962C8B-B14F-4D97-AF65-F5344CB8AC3E}">
        <p14:creationId xmlns:p14="http://schemas.microsoft.com/office/powerpoint/2010/main" val="342108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43AAB-80C8-72D2-F4A7-400E94B2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599"/>
            <a:ext cx="9147517" cy="5802775"/>
          </a:xfrm>
        </p:spPr>
        <p:txBody>
          <a:bodyPr>
            <a:noAutofit/>
          </a:bodyPr>
          <a:lstStyle/>
          <a:p>
            <a:r>
              <a:rPr lang="es-ES" sz="2500" dirty="0"/>
              <a:t>Este proyecto proporciona una solución integral para controlar y monitorear dispositivos IoT utilizando el ESP32 y el protocolo MQTT. Con esta implementación, podemos recopilar datos ambientales como temperatura y humedad, controlar dispositivos como </a:t>
            </a:r>
            <a:r>
              <a:rPr lang="es-ES" sz="2500" dirty="0" err="1"/>
              <a:t>LEDs</a:t>
            </a:r>
            <a:r>
              <a:rPr lang="es-ES" sz="2500" dirty="0"/>
              <a:t> y potenciómetros, y enviar esta información a través de Internet para su visualización y análisis remoto. Además, al utilizar MQTT, garantizamos una comunicación eficiente y escalable entre dispositivos y servidores, lo que lo hace ideal para aplicaciones domésticas, industriales o de investigación donde se requiere una gestión remota y en tiempo real.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29685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0BC9-189C-F892-5B09-5181823B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764191"/>
            <a:ext cx="8915400" cy="648183"/>
          </a:xfrm>
        </p:spPr>
        <p:txBody>
          <a:bodyPr>
            <a:normAutofit/>
          </a:bodyPr>
          <a:lstStyle/>
          <a:p>
            <a:r>
              <a:rPr lang="es-ES" b="1" dirty="0"/>
              <a:t>Se muestra el funcionamiento de los dispositivos</a:t>
            </a:r>
            <a:endParaRPr lang="es-AR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CBD1EB-8469-5F6C-7DA6-E14C24B9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91" y="-1"/>
            <a:ext cx="9576121" cy="56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9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4B14-37C3-5EEC-E40D-CD9ABF88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420" y="80154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ES" dirty="0"/>
              <a:t>Presentación realizada por:</a:t>
            </a:r>
            <a:br>
              <a:rPr lang="es-ES" dirty="0"/>
            </a:br>
            <a:r>
              <a:rPr lang="es-ES" dirty="0"/>
              <a:t>* </a:t>
            </a:r>
            <a:r>
              <a:rPr lang="es-ES" dirty="0" err="1"/>
              <a:t>Orsili</a:t>
            </a:r>
            <a:r>
              <a:rPr lang="es-ES" dirty="0"/>
              <a:t> </a:t>
            </a:r>
            <a:r>
              <a:rPr lang="es-ES" dirty="0" err="1"/>
              <a:t>Jose</a:t>
            </a:r>
            <a:br>
              <a:rPr lang="es-ES" dirty="0"/>
            </a:br>
            <a:r>
              <a:rPr lang="es-ES" dirty="0"/>
              <a:t>* Ale Ulises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629470-622C-2614-BCD5-599A31C07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0688"/>
            <a:ext cx="12192000" cy="16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16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315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Espiral</vt:lpstr>
      <vt:lpstr>Control y Monitoreo de Dispositivos IoT con ESP32</vt:lpstr>
      <vt:lpstr>Presentación de PowerPoint</vt:lpstr>
      <vt:lpstr>Configuración de la red WiFi: const char* ssid y const char* password: Establecen las credenciales de la red WiFi a la que se conectará el ESP32.</vt:lpstr>
      <vt:lpstr>En el paso siguiente vamos a observar como realizamos la conexión con el protocolo MQTT</vt:lpstr>
      <vt:lpstr>const char* mqtt_server = "138.59.247.221"; const int mqtt_port = 1883; const char* mqtt_user = ""; const char* mqtt_password = ""; const char* mqtt_topic_temp = "temperatura"; const char* mqtt_topic_hum = "humedad"; const char* mqtt_topic_led1 = "led1"; const char* mqtt_topic_led2 = "led2";</vt:lpstr>
      <vt:lpstr>Este proyecto proporciona una solución integral para controlar y monitorear dispositivos IoT utilizando el ESP32 y el protocolo MQTT. Con esta implementación, podemos recopilar datos ambientales como temperatura y humedad, controlar dispositivos como LEDs y potenciómetros, y enviar esta información a través de Internet para su visualización y análisis remoto. Además, al utilizar MQTT, garantizamos una comunicación eficiente y escalable entre dispositivos y servidores, lo que lo hace ideal para aplicaciones domésticas, industriales o de investigación donde se requiere una gestión remota y en tiempo real.</vt:lpstr>
      <vt:lpstr>Se muestra el funcionamiento de los dispositivos</vt:lpstr>
      <vt:lpstr>Presentación realizada por: * Orsili Jose * Ale Ulises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Ulises Ale</dc:creator>
  <cp:lastModifiedBy>Ulises Ale</cp:lastModifiedBy>
  <cp:revision>1</cp:revision>
  <dcterms:created xsi:type="dcterms:W3CDTF">2024-05-06T20:38:13Z</dcterms:created>
  <dcterms:modified xsi:type="dcterms:W3CDTF">2024-05-06T21:37:02Z</dcterms:modified>
</cp:coreProperties>
</file>