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99CC3-6F1B-4D8D-B5F7-7A82797D95E6}" type="datetimeFigureOut">
              <a:rPr lang="es-AR" smtClean="0"/>
              <a:t>08/05/2023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91B8-191E-4683-93F3-E4E0A72451C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99CC3-6F1B-4D8D-B5F7-7A82797D95E6}" type="datetimeFigureOut">
              <a:rPr lang="es-AR" smtClean="0"/>
              <a:t>08/05/2023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91B8-191E-4683-93F3-E4E0A72451C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99CC3-6F1B-4D8D-B5F7-7A82797D95E6}" type="datetimeFigureOut">
              <a:rPr lang="es-AR" smtClean="0"/>
              <a:t>08/05/2023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91B8-191E-4683-93F3-E4E0A72451C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99CC3-6F1B-4D8D-B5F7-7A82797D95E6}" type="datetimeFigureOut">
              <a:rPr lang="es-AR" smtClean="0"/>
              <a:t>08/05/2023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91B8-191E-4683-93F3-E4E0A72451C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99CC3-6F1B-4D8D-B5F7-7A82797D95E6}" type="datetimeFigureOut">
              <a:rPr lang="es-AR" smtClean="0"/>
              <a:t>08/05/2023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91B8-191E-4683-93F3-E4E0A72451C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99CC3-6F1B-4D8D-B5F7-7A82797D95E6}" type="datetimeFigureOut">
              <a:rPr lang="es-AR" smtClean="0"/>
              <a:t>08/05/2023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91B8-191E-4683-93F3-E4E0A72451C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99CC3-6F1B-4D8D-B5F7-7A82797D95E6}" type="datetimeFigureOut">
              <a:rPr lang="es-AR" smtClean="0"/>
              <a:t>08/05/2023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91B8-191E-4683-93F3-E4E0A72451C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99CC3-6F1B-4D8D-B5F7-7A82797D95E6}" type="datetimeFigureOut">
              <a:rPr lang="es-AR" smtClean="0"/>
              <a:t>08/05/2023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91B8-191E-4683-93F3-E4E0A72451C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99CC3-6F1B-4D8D-B5F7-7A82797D95E6}" type="datetimeFigureOut">
              <a:rPr lang="es-AR" smtClean="0"/>
              <a:t>08/05/2023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91B8-191E-4683-93F3-E4E0A72451C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99CC3-6F1B-4D8D-B5F7-7A82797D95E6}" type="datetimeFigureOut">
              <a:rPr lang="es-AR" smtClean="0"/>
              <a:t>08/05/2023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91B8-191E-4683-93F3-E4E0A72451C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99CC3-6F1B-4D8D-B5F7-7A82797D95E6}" type="datetimeFigureOut">
              <a:rPr lang="es-AR" smtClean="0"/>
              <a:t>08/05/2023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91B8-191E-4683-93F3-E4E0A72451C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99CC3-6F1B-4D8D-B5F7-7A82797D95E6}" type="datetimeFigureOut">
              <a:rPr lang="es-AR" smtClean="0"/>
              <a:t>08/05/2023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B91B8-191E-4683-93F3-E4E0A72451C7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SIMULACION ESP32-MQTT</a:t>
            </a:r>
            <a:endParaRPr lang="es-A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18309" b="13819"/>
          <a:stretch>
            <a:fillRect/>
          </a:stretch>
        </p:blipFill>
        <p:spPr bwMode="auto">
          <a:xfrm>
            <a:off x="571472" y="1357298"/>
            <a:ext cx="8050085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3 Título"/>
          <p:cNvSpPr txBox="1">
            <a:spLocks/>
          </p:cNvSpPr>
          <p:nvPr/>
        </p:nvSpPr>
        <p:spPr>
          <a:xfrm>
            <a:off x="571472" y="4786322"/>
            <a:ext cx="8229600" cy="1643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En la etapa preliminar se utilizó el simulador WOKWI para desarrollar y evaluar la conexión de ESP32 con sensor DTH22 y un </a:t>
            </a:r>
            <a:r>
              <a:rPr kumimoji="0" lang="es-AR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led</a:t>
            </a:r>
            <a:r>
              <a:rPr kumimoji="0" lang="es-A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a comandar remotamente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SIMULACION ESP32-MQTT</a:t>
            </a:r>
            <a:endParaRPr lang="es-AR" dirty="0"/>
          </a:p>
        </p:txBody>
      </p:sp>
      <p:sp>
        <p:nvSpPr>
          <p:cNvPr id="7" name="3 Título"/>
          <p:cNvSpPr txBox="1">
            <a:spLocks/>
          </p:cNvSpPr>
          <p:nvPr/>
        </p:nvSpPr>
        <p:spPr>
          <a:xfrm>
            <a:off x="571472" y="4786322"/>
            <a:ext cx="8229600" cy="1643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Posteriormente se enlazó el programa al </a:t>
            </a:r>
            <a:r>
              <a:rPr kumimoji="0" lang="es-AR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broquer</a:t>
            </a:r>
            <a:r>
              <a:rPr kumimoji="0" lang="es-A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MQTT “</a:t>
            </a:r>
            <a:r>
              <a:rPr kumimoji="0" lang="es-AR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Hive</a:t>
            </a:r>
            <a:r>
              <a:rPr lang="es-AR" sz="4400" dirty="0" smtClean="0">
                <a:latin typeface="Arial" pitchFamily="34" charset="0"/>
                <a:ea typeface="+mj-ea"/>
                <a:cs typeface="Arial" pitchFamily="34" charset="0"/>
              </a:rPr>
              <a:t>MQ”</a:t>
            </a:r>
            <a:r>
              <a:rPr kumimoji="0" lang="es-A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13574" b="5927"/>
          <a:stretch>
            <a:fillRect/>
          </a:stretch>
        </p:blipFill>
        <p:spPr bwMode="auto">
          <a:xfrm>
            <a:off x="928662" y="1285860"/>
            <a:ext cx="7500990" cy="3394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SIMULACION ESP32-MQTT</a:t>
            </a:r>
            <a:endParaRPr lang="es-AR" dirty="0"/>
          </a:p>
        </p:txBody>
      </p:sp>
      <p:sp>
        <p:nvSpPr>
          <p:cNvPr id="7" name="3 Título"/>
          <p:cNvSpPr txBox="1">
            <a:spLocks/>
          </p:cNvSpPr>
          <p:nvPr/>
        </p:nvSpPr>
        <p:spPr>
          <a:xfrm>
            <a:off x="571472" y="4786322"/>
            <a:ext cx="8229600" cy="1643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Se asignaron los tópicos 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13574" b="5927"/>
          <a:stretch>
            <a:fillRect/>
          </a:stretch>
        </p:blipFill>
        <p:spPr bwMode="auto">
          <a:xfrm>
            <a:off x="571472" y="1285860"/>
            <a:ext cx="8050085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SIMULACION ESP32-MQTT</a:t>
            </a:r>
            <a:endParaRPr lang="es-AR" dirty="0"/>
          </a:p>
        </p:txBody>
      </p:sp>
      <p:sp>
        <p:nvSpPr>
          <p:cNvPr id="7" name="3 Título"/>
          <p:cNvSpPr txBox="1">
            <a:spLocks/>
          </p:cNvSpPr>
          <p:nvPr/>
        </p:nvSpPr>
        <p:spPr>
          <a:xfrm>
            <a:off x="571472" y="4786322"/>
            <a:ext cx="8229600" cy="1643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Se ejecuta el programa y por monitor serie nos muestra el estado de conexión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49113" t="11996" b="9084"/>
          <a:stretch>
            <a:fillRect/>
          </a:stretch>
        </p:blipFill>
        <p:spPr bwMode="auto">
          <a:xfrm>
            <a:off x="2357422" y="1214422"/>
            <a:ext cx="4096480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SIMULACION ESP32-MQTT</a:t>
            </a:r>
            <a:endParaRPr lang="es-AR" dirty="0"/>
          </a:p>
        </p:txBody>
      </p:sp>
      <p:sp>
        <p:nvSpPr>
          <p:cNvPr id="7" name="3 Título"/>
          <p:cNvSpPr txBox="1">
            <a:spLocks/>
          </p:cNvSpPr>
          <p:nvPr/>
        </p:nvSpPr>
        <p:spPr>
          <a:xfrm>
            <a:off x="571472" y="4786322"/>
            <a:ext cx="8229600" cy="1643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Se ejecuta el programa y por monitor serie nos muestra el estado de conexión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49113" t="11996" b="9084"/>
          <a:stretch>
            <a:fillRect/>
          </a:stretch>
        </p:blipFill>
        <p:spPr bwMode="auto">
          <a:xfrm>
            <a:off x="2357422" y="1214422"/>
            <a:ext cx="4096480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SIMULACION ESP32-MQTT</a:t>
            </a:r>
            <a:endParaRPr lang="es-AR" dirty="0"/>
          </a:p>
        </p:txBody>
      </p:sp>
      <p:sp>
        <p:nvSpPr>
          <p:cNvPr id="7" name="3 Título"/>
          <p:cNvSpPr txBox="1">
            <a:spLocks/>
          </p:cNvSpPr>
          <p:nvPr/>
        </p:nvSpPr>
        <p:spPr>
          <a:xfrm>
            <a:off x="500034" y="5000636"/>
            <a:ext cx="8229600" cy="1643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Y los tópicos nos muestran los resultados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11797" t="13682" r="15477" b="11691"/>
          <a:stretch>
            <a:fillRect/>
          </a:stretch>
        </p:blipFill>
        <p:spPr bwMode="auto">
          <a:xfrm>
            <a:off x="1000100" y="1071546"/>
            <a:ext cx="7429552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88</Words>
  <Application>Microsoft Office PowerPoint</Application>
  <PresentationFormat>Presentación en pantalla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SIMULACION ESP32-MQTT</vt:lpstr>
      <vt:lpstr>SIMULACION ESP32-MQTT</vt:lpstr>
      <vt:lpstr>SIMULACION ESP32-MQTT</vt:lpstr>
      <vt:lpstr>SIMULACION ESP32-MQTT</vt:lpstr>
      <vt:lpstr>SIMULACION ESP32-MQTT</vt:lpstr>
      <vt:lpstr>SIMULACION ESP32-MQTT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SIMULACION ESP32-MQTT</dc:title>
  <dc:creator>d37436672</dc:creator>
  <cp:lastModifiedBy>d37436672</cp:lastModifiedBy>
  <cp:revision>3</cp:revision>
  <dcterms:created xsi:type="dcterms:W3CDTF">2023-05-08T20:08:43Z</dcterms:created>
  <dcterms:modified xsi:type="dcterms:W3CDTF">2023-05-08T20:32:46Z</dcterms:modified>
</cp:coreProperties>
</file>