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59" r:id="rId9"/>
    <p:sldId id="265" r:id="rId10"/>
    <p:sldId id="25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  <p15:guide id="5" orient="horz" pos="2460" userDrawn="1">
          <p15:clr>
            <a:srgbClr val="A4A3A4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82" y="84"/>
      </p:cViewPr>
      <p:guideLst>
        <p:guide orient="horz" pos="2160"/>
        <p:guide pos="3840"/>
        <p:guide orient="horz" pos="2260"/>
        <p:guide orient="horz" pos="2360"/>
        <p:guide orient="horz" pos="24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3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810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71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45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44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412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982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05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1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9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00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03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6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1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78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6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577F59-6DA6-4C6C-9349-4B257916EE30}" type="datetimeFigureOut">
              <a:rPr lang="es-AR" smtClean="0"/>
              <a:t>2/5/2023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5D67C2-037C-4A99-AC03-585BC9A36C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80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514725" y="0"/>
            <a:ext cx="8677275" cy="1206500"/>
          </a:xfrm>
        </p:spPr>
        <p:txBody>
          <a:bodyPr/>
          <a:lstStyle/>
          <a:p>
            <a:r>
              <a:rPr lang="es-AR" u="sng" dirty="0" smtClean="0">
                <a:latin typeface="Arial Black" panose="020B0A04020102020204" pitchFamily="34" charset="0"/>
              </a:rPr>
              <a:t>Dashboard mqt</a:t>
            </a:r>
            <a:r>
              <a:rPr lang="es-AR" dirty="0" smtClean="0">
                <a:latin typeface="Arial Black" panose="020B0A04020102020204" pitchFamily="34" charset="0"/>
              </a:rPr>
              <a:t>t</a:t>
            </a:r>
            <a:endParaRPr lang="es-AR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54294" y="1358153"/>
            <a:ext cx="101858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LOS ELEMENTOS UTILIZADOS PARA REALIZAR EL SIGUIENTE PROYECTO SON LOS SIGUIENTES: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MICROCONTROLADOR ESP32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SENSOR DHT-11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CABLES PARA CONEXIÓN.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PLACA PROTOBOARD PARA REALZIAR LA IMPLEMENTACION.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BROKERT MQTT “EMQX”.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APP “IOT MQTT PANEL”.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1" b="27756"/>
          <a:stretch/>
        </p:blipFill>
        <p:spPr>
          <a:xfrm>
            <a:off x="7467069" y="3561763"/>
            <a:ext cx="2119912" cy="30858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" t="-227" r="506" b="41083"/>
          <a:stretch/>
        </p:blipFill>
        <p:spPr>
          <a:xfrm>
            <a:off x="3048031" y="3561764"/>
            <a:ext cx="2347856" cy="30858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38" y="3561763"/>
            <a:ext cx="2137939" cy="32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867" y="1259360"/>
            <a:ext cx="2519388" cy="559864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140" y="1259361"/>
            <a:ext cx="2519388" cy="559864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4" y="1259360"/>
            <a:ext cx="2519388" cy="559864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765738" y="220717"/>
            <a:ext cx="804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CONFIGURACION DEL PANEL DE LA APP DONDE SE CONFIGURA Y SE CARGAN LOS TOPIC.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0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35197" y="71792"/>
            <a:ext cx="728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u="sng" dirty="0" smtClean="0"/>
              <a:t>IMPLEMENTACION DEL CIRCUITO</a:t>
            </a:r>
            <a:endParaRPr lang="es-AR" sz="3200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6" t="40987" r="34829" b="46258"/>
          <a:stretch/>
        </p:blipFill>
        <p:spPr>
          <a:xfrm rot="5400000">
            <a:off x="2500565" y="5206465"/>
            <a:ext cx="950027" cy="700645"/>
          </a:xfrm>
          <a:prstGeom prst="rect">
            <a:avLst/>
          </a:prstGeom>
        </p:spPr>
      </p:pic>
      <p:cxnSp>
        <p:nvCxnSpPr>
          <p:cNvPr id="8" name="Conector recto 7"/>
          <p:cNvCxnSpPr>
            <a:stCxn id="6" idx="1"/>
          </p:cNvCxnSpPr>
          <p:nvPr/>
        </p:nvCxnSpPr>
        <p:spPr>
          <a:xfrm flipV="1">
            <a:off x="2975578" y="4329778"/>
            <a:ext cx="0" cy="751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3054826" y="4239243"/>
            <a:ext cx="0" cy="842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2907303" y="4048396"/>
            <a:ext cx="0" cy="1033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94225" y="4565085"/>
            <a:ext cx="0" cy="371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698541" y="4531210"/>
            <a:ext cx="1894" cy="275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encrypted-tbn3.gstatic.com/images?q=tbn:ANd9GcThBprVhyWV-CKV2L_MjWYo26jGk4RhqnLEpRgg0WSHpPSSoF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3" y="1363200"/>
            <a:ext cx="1543013" cy="15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420435" y="2311951"/>
            <a:ext cx="229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PUBLICO,TOPIC  </a:t>
            </a:r>
            <a:endParaRPr lang="es-AR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626487" y="1472083"/>
            <a:ext cx="229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SUSCRIBO, TOPIC  </a:t>
            </a:r>
            <a:endParaRPr lang="es-AR" dirty="0"/>
          </a:p>
        </p:txBody>
      </p:sp>
      <p:sp>
        <p:nvSpPr>
          <p:cNvPr id="49" name="CuadroTexto 48"/>
          <p:cNvSpPr txBox="1"/>
          <p:nvPr/>
        </p:nvSpPr>
        <p:spPr>
          <a:xfrm>
            <a:off x="4471373" y="935715"/>
            <a:ext cx="229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BROKERT </a:t>
            </a:r>
            <a:endParaRPr lang="es-AR" dirty="0"/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9"/>
          <a:stretch/>
        </p:blipFill>
        <p:spPr>
          <a:xfrm>
            <a:off x="8500079" y="3278296"/>
            <a:ext cx="2857018" cy="3579704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2638"/>
            <a:ext cx="5097032" cy="3475362"/>
          </a:xfrm>
          <a:prstGeom prst="rect">
            <a:avLst/>
          </a:prstGeom>
        </p:spPr>
      </p:pic>
      <p:sp>
        <p:nvSpPr>
          <p:cNvPr id="52" name="Forma en L 51"/>
          <p:cNvSpPr/>
          <p:nvPr/>
        </p:nvSpPr>
        <p:spPr>
          <a:xfrm rot="5400000">
            <a:off x="2241493" y="2092880"/>
            <a:ext cx="971782" cy="65488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Flecha derecha 52"/>
          <p:cNvSpPr/>
          <p:nvPr/>
        </p:nvSpPr>
        <p:spPr>
          <a:xfrm>
            <a:off x="2395920" y="1746360"/>
            <a:ext cx="1947100" cy="68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Forma en L 54"/>
          <p:cNvSpPr/>
          <p:nvPr/>
        </p:nvSpPr>
        <p:spPr>
          <a:xfrm rot="10800000">
            <a:off x="6177343" y="1841415"/>
            <a:ext cx="3949296" cy="749086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Flecha derecha 56"/>
          <p:cNvSpPr/>
          <p:nvPr/>
        </p:nvSpPr>
        <p:spPr>
          <a:xfrm rot="5400000">
            <a:off x="1841485" y="2316820"/>
            <a:ext cx="1448207" cy="68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Flecha derecha 57"/>
          <p:cNvSpPr/>
          <p:nvPr/>
        </p:nvSpPr>
        <p:spPr>
          <a:xfrm rot="5400000">
            <a:off x="9209466" y="2179848"/>
            <a:ext cx="1452660" cy="77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Flecha derecha 58"/>
          <p:cNvSpPr/>
          <p:nvPr/>
        </p:nvSpPr>
        <p:spPr>
          <a:xfrm rot="10800000">
            <a:off x="5913480" y="1639691"/>
            <a:ext cx="1510278" cy="759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2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22" y="1087820"/>
            <a:ext cx="9744341" cy="54785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40069" y="283779"/>
            <a:ext cx="922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BROKERT EMQX MQTT UTILIZADO. USUARIO Y CLAVE PROVISTA POR  COMPAÑERO DEL GRUPO  EL CUAL FACILITO EL TRABAJO A IMPLEMENTAR: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33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43" y="3243515"/>
            <a:ext cx="6300657" cy="36144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43" y="0"/>
            <a:ext cx="6300657" cy="35423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2111229"/>
            <a:ext cx="5027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1_DENTRO DEL BOKERT EMQX NOS DIRIJIMOS A LA PESTAÑA AUTENTICACION EL CUAL CREAMOS UN </a:t>
            </a:r>
            <a:r>
              <a:rPr lang="es-AR" dirty="0" smtClean="0"/>
              <a:t>USUARIO “</a:t>
            </a:r>
            <a:r>
              <a:rPr lang="es-AR" dirty="0" err="1" smtClean="0"/>
              <a:t>client</a:t>
            </a:r>
            <a:r>
              <a:rPr lang="es-AR" dirty="0" smtClean="0"/>
              <a:t> ID”  UN USUARIO </a:t>
            </a:r>
            <a:r>
              <a:rPr lang="es-AR" dirty="0"/>
              <a:t>Y CONTRASEÑA PARA PODER ACCEDER: EN NUETSRO CASO EL USUARIO CREADO ES “maj3210” QUE NOS PERMITIRA MAS ADELANTE PODER INGRESAR Y REALIZAR LA COMUNICACIÓN MQTT CON </a:t>
            </a:r>
            <a:r>
              <a:rPr lang="es-AR" dirty="0" smtClean="0"/>
              <a:t>NUESTRO </a:t>
            </a:r>
            <a:r>
              <a:rPr lang="es-AR" dirty="0"/>
              <a:t>DISPOSITIVO.</a:t>
            </a:r>
          </a:p>
          <a:p>
            <a:r>
              <a:rPr lang="es-AR" dirty="0"/>
              <a:t> 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4912935" y="27588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0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3" y="1543243"/>
            <a:ext cx="8903895" cy="50059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1700" y="260111"/>
            <a:ext cx="1175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2_SEGUIDAMENTE EN LA PESTAÑA DIAGNOSTICAR AGERGAMOS NUESTROS TOPIC PARA PODER REALIZAR LA SUSCRIPCION MQTT CON NUESTRO MICROCONTROLADOR ESP32: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Sensor/</a:t>
            </a:r>
            <a:r>
              <a:rPr lang="es-AR" dirty="0" err="1" smtClean="0"/>
              <a:t>temperatura_celsius</a:t>
            </a:r>
            <a:endParaRPr lang="es-A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dirty="0" smtClean="0"/>
              <a:t>sensor/humedad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67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86374" y="260111"/>
            <a:ext cx="11772078" cy="6342890"/>
            <a:chOff x="186374" y="260111"/>
            <a:chExt cx="11772078" cy="6342890"/>
          </a:xfrm>
        </p:grpSpPr>
        <p:sp>
          <p:nvSpPr>
            <p:cNvPr id="4" name="CuadroTexto 3"/>
            <p:cNvSpPr txBox="1"/>
            <p:nvPr/>
          </p:nvSpPr>
          <p:spPr>
            <a:xfrm>
              <a:off x="1891862" y="457200"/>
              <a:ext cx="9459310" cy="53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578" y="1748255"/>
              <a:ext cx="8634874" cy="485474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01700" y="260111"/>
              <a:ext cx="117567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AR" dirty="0" smtClean="0"/>
                <a:t>3_EL SIGUENTE PASON ES REALIZAR EL PROGRAMA LA COMPILACION Y CARGA, PARA ESTE PROYECTO SE UTILISO UN SENSOR DHT11, EL ENTORNO DE DESARROLLO UTILIZADO FUE EL IDE DE ARDUINO COMO SE PUEDE OBSERVAR EN LA SIGUIENTE IMAGEN YA CON LOS PARAMETROS Y TOPIC  MQTT QUE SE ESTABLECIERON CON ANTERIORIDAD EN NUESTRO BROKERT.</a:t>
              </a:r>
              <a:endParaRPr lang="es-AR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3934781" y="4190276"/>
              <a:ext cx="2568678" cy="12645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2265197" y="4411551"/>
              <a:ext cx="1649007" cy="822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86374" y="4083907"/>
              <a:ext cx="22702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PARAMETROS DE CONFIGURACION CARGADOS EN NUESTRO PROGRAMA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072" y="1421326"/>
            <a:ext cx="9382432" cy="51055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1700" y="260111"/>
            <a:ext cx="1175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4_EN LA IMAGEN SUIGUIENTE SE PUEDE OBSERVAR QUE EL PROGRAMA CORRE SIN NUNGUN PROBLEMA Y EMPIEZA A REALIZAR LA TOMA DE LECTURAS DE TEMPERATURA Y HUMEDAD. </a:t>
            </a:r>
            <a:endParaRPr lang="es-AR" dirty="0"/>
          </a:p>
        </p:txBody>
      </p:sp>
      <p:sp>
        <p:nvSpPr>
          <p:cNvPr id="2" name="Elipse 1"/>
          <p:cNvSpPr/>
          <p:nvPr/>
        </p:nvSpPr>
        <p:spPr>
          <a:xfrm>
            <a:off x="1198178" y="3831020"/>
            <a:ext cx="2585545" cy="2380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t="39410" r="57048" b="7130"/>
          <a:stretch/>
        </p:blipFill>
        <p:spPr bwMode="auto">
          <a:xfrm>
            <a:off x="5300399" y="2298754"/>
            <a:ext cx="4258271" cy="29430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Conector recto 7"/>
          <p:cNvCxnSpPr/>
          <p:nvPr/>
        </p:nvCxnSpPr>
        <p:spPr>
          <a:xfrm flipV="1">
            <a:off x="2490950" y="2179674"/>
            <a:ext cx="2676473" cy="16513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323022" y="5270952"/>
            <a:ext cx="2921401" cy="969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5457" y="1360806"/>
            <a:ext cx="9473564" cy="51503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10213" y="232402"/>
            <a:ext cx="1018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5_ YA COMPILADO Y CARGADO EN NUESTRO MICRO EL PROGRAMA A UTLIZAR SE PUEDE OBSERBAR EN LA IMAGEN QUE LA CONECCION CON NUESTRO BROKERT SE ESTABLECIO CORRECTAMENTE.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02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2"/>
          <a:srcRect t="3119" r="38433"/>
          <a:stretch/>
        </p:blipFill>
        <p:spPr bwMode="auto">
          <a:xfrm>
            <a:off x="791570" y="1352981"/>
            <a:ext cx="6019800" cy="5325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97" y="859809"/>
            <a:ext cx="2699186" cy="599819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9972" y="164163"/>
            <a:ext cx="870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6_ POR ULTIMO SE CARGAN LOS TOPIC Y SE REALIZA LA CONFIGURACION  CON LA APP IOT PANEL MARKET DONDE SE PUEDE  OBSERVAR LOS MISMOS PARAMETROS QUE EL DASHBOARD REALIZADO CON NODE RED PARA PC EN TIEMPO REAL.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32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8017</TotalTime>
  <Words>316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Malla</vt:lpstr>
      <vt:lpstr>Dashboard mqtt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MONTAÑO ANDRES</dc:creator>
  <cp:lastModifiedBy>MONTAÑO ANDRES</cp:lastModifiedBy>
  <cp:revision>64</cp:revision>
  <dcterms:created xsi:type="dcterms:W3CDTF">2022-09-15T17:04:40Z</dcterms:created>
  <dcterms:modified xsi:type="dcterms:W3CDTF">2023-05-08T00:42:27Z</dcterms:modified>
</cp:coreProperties>
</file>