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3B61-E0D9-4471-9E5A-199C022B6654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53BA-CAEB-4605-A13E-DBF4FA9B98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44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3B61-E0D9-4471-9E5A-199C022B6654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53BA-CAEB-4605-A13E-DBF4FA9B98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889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3B61-E0D9-4471-9E5A-199C022B6654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53BA-CAEB-4605-A13E-DBF4FA9B98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609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3B61-E0D9-4471-9E5A-199C022B6654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53BA-CAEB-4605-A13E-DBF4FA9B98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452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3B61-E0D9-4471-9E5A-199C022B6654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53BA-CAEB-4605-A13E-DBF4FA9B98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5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3B61-E0D9-4471-9E5A-199C022B6654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53BA-CAEB-4605-A13E-DBF4FA9B98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537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3B61-E0D9-4471-9E5A-199C022B6654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53BA-CAEB-4605-A13E-DBF4FA9B98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938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3B61-E0D9-4471-9E5A-199C022B6654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53BA-CAEB-4605-A13E-DBF4FA9B98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61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3B61-E0D9-4471-9E5A-199C022B6654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53BA-CAEB-4605-A13E-DBF4FA9B98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892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3B61-E0D9-4471-9E5A-199C022B6654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53BA-CAEB-4605-A13E-DBF4FA9B98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022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3B61-E0D9-4471-9E5A-199C022B6654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53BA-CAEB-4605-A13E-DBF4FA9B98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29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F3B61-E0D9-4471-9E5A-199C022B6654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753BA-CAEB-4605-A13E-DBF4FA9B98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825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vXCxo4LrE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atula AyC TP#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069" y="0"/>
            <a:ext cx="9906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79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elecomunicaciones - Qué son, historia, tipos, impacto en la socied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77572" y="138755"/>
            <a:ext cx="9414428" cy="1123296"/>
          </a:xfrm>
        </p:spPr>
        <p:txBody>
          <a:bodyPr>
            <a:normAutofit/>
          </a:bodyPr>
          <a:lstStyle/>
          <a:p>
            <a:r>
              <a:rPr lang="es-ES" sz="4800" u="sng" dirty="0" smtClean="0"/>
              <a:t>TRABAJO PRACTICO Nº 3 - Resumen</a:t>
            </a:r>
            <a:endParaRPr lang="es-AR" sz="4800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75186" y="1400806"/>
            <a:ext cx="8489576" cy="3013915"/>
          </a:xfrm>
        </p:spPr>
        <p:txBody>
          <a:bodyPr>
            <a:normAutofit lnSpcReduction="10000"/>
          </a:bodyPr>
          <a:lstStyle/>
          <a:p>
            <a:pPr algn="l"/>
            <a:r>
              <a:rPr lang="es-AR" u="sng" dirty="0" smtClean="0"/>
              <a:t>GRUPO Nº 7: </a:t>
            </a:r>
          </a:p>
          <a:p>
            <a:pPr algn="l"/>
            <a:r>
              <a:rPr lang="es-AR" dirty="0" smtClean="0"/>
              <a:t>* ARRIOLA, Dario Raúl </a:t>
            </a:r>
          </a:p>
          <a:p>
            <a:pPr algn="l"/>
            <a:r>
              <a:rPr lang="es-AR" dirty="0" smtClean="0"/>
              <a:t>* BAREA, Silvana </a:t>
            </a:r>
          </a:p>
          <a:p>
            <a:pPr algn="l"/>
            <a:r>
              <a:rPr lang="es-AR" dirty="0" smtClean="0"/>
              <a:t>* GAZZOLA, Oscar Antonio </a:t>
            </a:r>
          </a:p>
          <a:p>
            <a:pPr algn="l"/>
            <a:r>
              <a:rPr lang="es-AR" dirty="0" smtClean="0"/>
              <a:t>* </a:t>
            </a:r>
            <a:r>
              <a:rPr lang="es-AR" dirty="0" err="1" smtClean="0"/>
              <a:t>RODRIGUEZ,Daniel</a:t>
            </a:r>
            <a:r>
              <a:rPr lang="es-AR" dirty="0" smtClean="0"/>
              <a:t> </a:t>
            </a:r>
          </a:p>
          <a:p>
            <a:pPr algn="l"/>
            <a:r>
              <a:rPr lang="es-AR" dirty="0" smtClean="0"/>
              <a:t>* SEGNANA, Miguel Angel </a:t>
            </a:r>
          </a:p>
          <a:p>
            <a:pPr algn="l"/>
            <a:r>
              <a:rPr lang="es-AR" dirty="0" smtClean="0"/>
              <a:t>* TOLOZA, Alejandro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6464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3272"/>
            <a:ext cx="10515600" cy="1325563"/>
          </a:xfrm>
        </p:spPr>
        <p:txBody>
          <a:bodyPr/>
          <a:lstStyle/>
          <a:p>
            <a:pPr algn="ctr"/>
            <a:r>
              <a:rPr lang="es-ES" u="sng" dirty="0" smtClean="0"/>
              <a:t>PLACA DE DESARROLLO</a:t>
            </a:r>
            <a:endParaRPr lang="es-AR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835"/>
            <a:ext cx="10515600" cy="2447365"/>
          </a:xfrm>
        </p:spPr>
        <p:txBody>
          <a:bodyPr>
            <a:normAutofit/>
          </a:bodyPr>
          <a:lstStyle/>
          <a:p>
            <a:r>
              <a:rPr lang="es-ES" dirty="0" smtClean="0"/>
              <a:t>La </a:t>
            </a:r>
            <a:r>
              <a:rPr lang="es-ES" dirty="0"/>
              <a:t>placa base para el desarrollo es la </a:t>
            </a:r>
            <a:r>
              <a:rPr lang="es-ES" dirty="0" smtClean="0"/>
              <a:t>ESP32/ESP32cam. </a:t>
            </a:r>
            <a:r>
              <a:rPr lang="es-ES" dirty="0"/>
              <a:t>El </a:t>
            </a:r>
            <a:r>
              <a:rPr lang="es-ES" dirty="0" smtClean="0"/>
              <a:t>ESP32 </a:t>
            </a:r>
            <a:r>
              <a:rPr lang="es-ES" dirty="0"/>
              <a:t>es una placa de desarrollo de bajo costo y alto rendimiento basada en un chip de </a:t>
            </a:r>
            <a:r>
              <a:rPr lang="es-ES" dirty="0" err="1"/>
              <a:t>microcontrolador</a:t>
            </a:r>
            <a:r>
              <a:rPr lang="es-ES" dirty="0"/>
              <a:t> de doble núcleo </a:t>
            </a:r>
            <a:r>
              <a:rPr lang="es-ES" dirty="0" err="1"/>
              <a:t>Tensilica</a:t>
            </a:r>
            <a:r>
              <a:rPr lang="es-ES" dirty="0"/>
              <a:t> LX6 de 32 bits. Es una plataforma popular para proyectos de Internet de las cosas (</a:t>
            </a:r>
            <a:r>
              <a:rPr lang="es-ES" dirty="0" err="1"/>
              <a:t>IoT</a:t>
            </a:r>
            <a:r>
              <a:rPr lang="es-ES" dirty="0"/>
              <a:t>) debido a sus capacidades </a:t>
            </a:r>
            <a:r>
              <a:rPr lang="es-ES" dirty="0" err="1"/>
              <a:t>Wi</a:t>
            </a:r>
            <a:r>
              <a:rPr lang="es-ES" dirty="0"/>
              <a:t>-Fi, Bluetooth y bajo consumo de energía</a:t>
            </a:r>
            <a:r>
              <a:rPr lang="es-ES" dirty="0" smtClean="0"/>
              <a:t>.</a:t>
            </a:r>
          </a:p>
          <a:p>
            <a:endParaRPr lang="es-AR" dirty="0"/>
          </a:p>
        </p:txBody>
      </p:sp>
      <p:sp>
        <p:nvSpPr>
          <p:cNvPr id="4" name="AutoShape 2" descr="ESP32-CAM con cámara OV2640 ESP32 WiF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3956242"/>
            <a:ext cx="4331915" cy="2511042"/>
          </a:xfrm>
          <a:prstGeom prst="rect">
            <a:avLst/>
          </a:prstGeom>
        </p:spPr>
      </p:pic>
      <p:sp>
        <p:nvSpPr>
          <p:cNvPr id="11" name="AutoShape 12" descr="ESP32 Pinout Reference - Last Minute Engine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312" y="3886200"/>
            <a:ext cx="4814888" cy="28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0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u="sng" dirty="0" smtClean="0"/>
              <a:t>PLACA DE DESARROLLO</a:t>
            </a:r>
            <a:endParaRPr lang="es-AR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4810"/>
          </a:xfrm>
        </p:spPr>
        <p:txBody>
          <a:bodyPr/>
          <a:lstStyle/>
          <a:p>
            <a:r>
              <a:rPr lang="es-ES" dirty="0" smtClean="0"/>
              <a:t>Se desarrolló un sistema que incluye un sensor de temperatura (DHT11), un </a:t>
            </a:r>
            <a:r>
              <a:rPr lang="es-ES" dirty="0" err="1" smtClean="0"/>
              <a:t>led</a:t>
            </a:r>
            <a:r>
              <a:rPr lang="es-ES" dirty="0" smtClean="0"/>
              <a:t>, una resistencia (220ohms) y una </a:t>
            </a:r>
            <a:r>
              <a:rPr lang="es-ES" dirty="0" err="1" smtClean="0"/>
              <a:t>protoboard</a:t>
            </a:r>
            <a:r>
              <a:rPr lang="es-ES" dirty="0" smtClean="0"/>
              <a:t>. 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85" y="3074201"/>
            <a:ext cx="6291617" cy="35603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502" y="3074201"/>
            <a:ext cx="5469274" cy="40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7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113272"/>
            <a:ext cx="10515600" cy="1325563"/>
          </a:xfrm>
        </p:spPr>
        <p:txBody>
          <a:bodyPr/>
          <a:lstStyle/>
          <a:p>
            <a:pPr algn="ctr"/>
            <a:r>
              <a:rPr lang="es-ES" u="sng" dirty="0" smtClean="0"/>
              <a:t>DESARROLLO DEL PROGRAMA C++</a:t>
            </a:r>
            <a:endParaRPr lang="es-AR" u="sng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55" y="1785284"/>
            <a:ext cx="5907545" cy="435133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44" y="1785284"/>
            <a:ext cx="3435444" cy="504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8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6575"/>
          </a:xfrm>
        </p:spPr>
        <p:txBody>
          <a:bodyPr/>
          <a:lstStyle/>
          <a:p>
            <a:r>
              <a:rPr lang="es-ES" dirty="0" err="1" smtClean="0"/>
              <a:t>Ubidots</a:t>
            </a:r>
            <a:r>
              <a:rPr lang="es-ES" dirty="0" smtClean="0"/>
              <a:t>: </a:t>
            </a:r>
            <a:r>
              <a:rPr lang="es-ES" dirty="0" err="1" smtClean="0"/>
              <a:t>Descripcion</a:t>
            </a:r>
            <a:r>
              <a:rPr lang="es-ES" dirty="0" smtClean="0"/>
              <a:t>, es una plataforma en la nube utilizada en el campo de Internet de las Cosas (</a:t>
            </a:r>
            <a:r>
              <a:rPr lang="es-ES" dirty="0" err="1" smtClean="0"/>
              <a:t>IoT</a:t>
            </a:r>
            <a:r>
              <a:rPr lang="es-ES" dirty="0" smtClean="0"/>
              <a:t>) para gestionar y visualizar datos en tiempo real. Permite recopilar, almacenar y analizar datos generados por dispositivos conectados. Los usuarios pueden crear paneles personalizados, establecer alarmas y notificaciones, realizar análisis y generar informes. </a:t>
            </a:r>
            <a:r>
              <a:rPr lang="es-ES" dirty="0" err="1" smtClean="0"/>
              <a:t>Ubidots</a:t>
            </a:r>
            <a:r>
              <a:rPr lang="es-ES" dirty="0" smtClean="0"/>
              <a:t> también proporciona </a:t>
            </a:r>
            <a:r>
              <a:rPr lang="es-ES" dirty="0" err="1" smtClean="0"/>
              <a:t>APIs</a:t>
            </a:r>
            <a:r>
              <a:rPr lang="es-ES" dirty="0" smtClean="0"/>
              <a:t> y herramientas de integración con otras aplicaciones y sistemas. Ofrece diferentes planes de servicio, incluyendo un plan de estudiante y una prueba gratuita de 30 días.</a:t>
            </a:r>
            <a:endParaRPr lang="es-A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u="sng" dirty="0" smtClean="0"/>
              <a:t>PLATAFORMA DE SOPORTE/DASHBOARD</a:t>
            </a:r>
            <a:endParaRPr lang="es-AR" u="sng" dirty="0"/>
          </a:p>
        </p:txBody>
      </p:sp>
    </p:spTree>
    <p:extLst>
      <p:ext uri="{BB962C8B-B14F-4D97-AF65-F5344CB8AC3E}">
        <p14:creationId xmlns:p14="http://schemas.microsoft.com/office/powerpoint/2010/main" val="234366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8763"/>
            <a:ext cx="7322187" cy="4281488"/>
          </a:xfrm>
          <a:prstGeom prst="rect">
            <a:avLst/>
          </a:prstGeom>
        </p:spPr>
      </p:pic>
      <p:pic>
        <p:nvPicPr>
          <p:cNvPr id="5124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225" y="1528763"/>
            <a:ext cx="2441575" cy="552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u="sng" dirty="0" smtClean="0"/>
              <a:t>PLATAFORMA DE SOPORTE/DASHBOARD</a:t>
            </a:r>
            <a:endParaRPr lang="es-AR" u="sng" dirty="0"/>
          </a:p>
        </p:txBody>
      </p:sp>
    </p:spTree>
    <p:extLst>
      <p:ext uri="{BB962C8B-B14F-4D97-AF65-F5344CB8AC3E}">
        <p14:creationId xmlns:p14="http://schemas.microsoft.com/office/powerpoint/2010/main" val="36505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5350" y="1554957"/>
            <a:ext cx="10515600" cy="2613025"/>
          </a:xfrm>
        </p:spPr>
        <p:txBody>
          <a:bodyPr/>
          <a:lstStyle/>
          <a:p>
            <a:r>
              <a:rPr lang="es-ES" dirty="0"/>
              <a:t>Tanto la aplicación web como la </a:t>
            </a:r>
            <a:r>
              <a:rPr lang="es-ES" dirty="0" err="1"/>
              <a:t>app</a:t>
            </a:r>
            <a:r>
              <a:rPr lang="es-ES" dirty="0"/>
              <a:t> para </a:t>
            </a:r>
            <a:r>
              <a:rPr lang="es-ES" dirty="0" err="1"/>
              <a:t>smartphone</a:t>
            </a:r>
            <a:r>
              <a:rPr lang="es-ES" dirty="0"/>
              <a:t> de </a:t>
            </a:r>
            <a:r>
              <a:rPr lang="es-ES" dirty="0" err="1"/>
              <a:t>Ubidots</a:t>
            </a:r>
            <a:r>
              <a:rPr lang="es-ES" dirty="0"/>
              <a:t> ofrecen beneficios como el monitoreo y control en tiempo real, la visualización personalizada de datos, alertas y notificaciones configurables, acceso remoto desde cualquier lugar, integración con otras aplicaciones y servicios, y una plataforma escalable que se adapta a proyectos de diferentes tamaños y crecimiento.</a:t>
            </a:r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49371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smtClean="0"/>
              <a:t>Link video: </a:t>
            </a:r>
            <a:r>
              <a:rPr lang="es-ES" sz="2800" dirty="0" smtClean="0">
                <a:solidFill>
                  <a:srgbClr val="0070C0"/>
                </a:solidFill>
                <a:hlinkClick r:id="rId2"/>
              </a:rPr>
              <a:t>https://www.youtube.com/watch?v=UvXCxo4LrEg</a:t>
            </a:r>
            <a:endParaRPr lang="es-ES" sz="2800" dirty="0" smtClean="0">
              <a:solidFill>
                <a:srgbClr val="0070C0"/>
              </a:solidFill>
            </a:endParaRPr>
          </a:p>
          <a:p>
            <a:r>
              <a:rPr lang="es-ES" sz="2800" dirty="0" smtClean="0"/>
              <a:t>Link código: </a:t>
            </a:r>
            <a:r>
              <a:rPr lang="es-ES" sz="2400" dirty="0" smtClean="0">
                <a:solidFill>
                  <a:srgbClr val="0070C0"/>
                </a:solidFill>
              </a:rPr>
              <a:t>https://github.com/ISPC-TST-ARQUITECTURA-Y-CONECTIVIDAD/tarea3-grupo-7/tree/main/Prototipo#textcolororangecodigo</a:t>
            </a:r>
            <a:endParaRPr lang="es-AR" sz="3200" dirty="0">
              <a:solidFill>
                <a:srgbClr val="0070C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95350" y="15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u="sng" dirty="0" smtClean="0"/>
              <a:t>PLATAFORMA DE SOPORTE/DASHBOARD</a:t>
            </a:r>
            <a:endParaRPr lang="es-AR" u="sng" dirty="0"/>
          </a:p>
        </p:txBody>
      </p:sp>
    </p:spTree>
    <p:extLst>
      <p:ext uri="{BB962C8B-B14F-4D97-AF65-F5344CB8AC3E}">
        <p14:creationId xmlns:p14="http://schemas.microsoft.com/office/powerpoint/2010/main" val="940782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312</Words>
  <Application>Microsoft Office PowerPoint</Application>
  <PresentationFormat>Panorámica</PresentationFormat>
  <Paragraphs>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TRABAJO PRACTICO Nº 3 - Resumen</vt:lpstr>
      <vt:lpstr>PLACA DE DESARROLLO</vt:lpstr>
      <vt:lpstr>PLACA DE DESARROLLO</vt:lpstr>
      <vt:lpstr>DESARROLLO DEL PROGRAMA C++</vt:lpstr>
      <vt:lpstr>PLATAFORMA DE SOPORTE/DASHBOARD</vt:lpstr>
      <vt:lpstr>PLATAFORMA DE SOPORTE/DASHBOARD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Dario Arriola</dc:creator>
  <cp:lastModifiedBy>Dario Arriola</cp:lastModifiedBy>
  <cp:revision>9</cp:revision>
  <dcterms:created xsi:type="dcterms:W3CDTF">2023-05-08T17:50:47Z</dcterms:created>
  <dcterms:modified xsi:type="dcterms:W3CDTF">2023-05-08T19:06:02Z</dcterms:modified>
</cp:coreProperties>
</file>