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FD91B03-9267-4AAD-9401-C2AA1BB6D00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  <p14:section name="Sección sin título" id="{682436C2-67B3-4719-9BA2-104511E68C80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ppinventor.mit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A0DFA3F-550B-B249-6B74-EC3F1770A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7" t="21333" r="25437" b="13143"/>
          <a:stretch/>
        </p:blipFill>
        <p:spPr>
          <a:xfrm>
            <a:off x="3252660" y="110162"/>
            <a:ext cx="7746275" cy="613990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4D54467-7280-72DA-2BF4-6CB8276D3E11}"/>
              </a:ext>
            </a:extLst>
          </p:cNvPr>
          <p:cNvSpPr/>
          <p:nvPr/>
        </p:nvSpPr>
        <p:spPr>
          <a:xfrm>
            <a:off x="413307" y="498455"/>
            <a:ext cx="4341573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</a:t>
            </a:r>
          </a:p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</a:p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35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C423E-69E8-FD33-6CA7-1BEC7F1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915" y="303121"/>
            <a:ext cx="9905999" cy="1891439"/>
          </a:xfrm>
        </p:spPr>
        <p:txBody>
          <a:bodyPr/>
          <a:lstStyle/>
          <a:p>
            <a:r>
              <a:rPr lang="es-AR" dirty="0"/>
              <a:t>El puerto COM haciendo doble </a:t>
            </a:r>
            <a:r>
              <a:rPr lang="es-AR" dirty="0" err="1"/>
              <a:t>click</a:t>
            </a:r>
            <a:r>
              <a:rPr lang="es-AR" dirty="0"/>
              <a:t> en el </a:t>
            </a:r>
            <a:r>
              <a:rPr lang="es-AR" dirty="0" err="1"/>
              <a:t>Bluetooht</a:t>
            </a:r>
            <a:r>
              <a:rPr lang="es-AR" dirty="0"/>
              <a:t> lo dejaremos en DEFAULT. Posteriormente ingresaremos en ADMINISTRADOR DE DISPOSITIVOS, seleccionaremos el </a:t>
            </a:r>
            <a:r>
              <a:rPr lang="es-AR" dirty="0" err="1"/>
              <a:t>Bluetooht</a:t>
            </a:r>
            <a:r>
              <a:rPr lang="es-AR" dirty="0"/>
              <a:t> y en opciones avanzadas seleccionamos el COM1 y pulsamos aceptar.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578FF9-98AA-E442-2DE3-9F330482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13" y="2170610"/>
            <a:ext cx="7332617" cy="4582886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6169ED6-FBD0-0FE2-7732-1E8726DD131B}"/>
              </a:ext>
            </a:extLst>
          </p:cNvPr>
          <p:cNvCxnSpPr/>
          <p:nvPr/>
        </p:nvCxnSpPr>
        <p:spPr>
          <a:xfrm flipH="1">
            <a:off x="4781006" y="5917474"/>
            <a:ext cx="20378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0F0F278-626D-C3B3-DCD8-99974FEE963C}"/>
              </a:ext>
            </a:extLst>
          </p:cNvPr>
          <p:cNvCxnSpPr/>
          <p:nvPr/>
        </p:nvCxnSpPr>
        <p:spPr>
          <a:xfrm flipV="1">
            <a:off x="3971109" y="4794069"/>
            <a:ext cx="378822" cy="6139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1F7E8E0-EAD7-309E-E898-5D2BFF88B098}"/>
              </a:ext>
            </a:extLst>
          </p:cNvPr>
          <p:cNvCxnSpPr/>
          <p:nvPr/>
        </p:nvCxnSpPr>
        <p:spPr>
          <a:xfrm flipH="1" flipV="1">
            <a:off x="6818811" y="5042263"/>
            <a:ext cx="1045029" cy="875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FFDAA-E989-D4CB-4E73-3FCD9B9E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255"/>
            <a:ext cx="9905998" cy="1066591"/>
          </a:xfrm>
        </p:spPr>
        <p:txBody>
          <a:bodyPr/>
          <a:lstStyle/>
          <a:p>
            <a:pPr algn="ctr"/>
            <a:r>
              <a:rPr lang="es-AR" b="1" u="sng" dirty="0"/>
              <a:t>DESARROLLO DE UN DASHBOARD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8B0F1-D494-DEAF-FB2E-3B966D32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3017"/>
            <a:ext cx="9905999" cy="1066591"/>
          </a:xfrm>
        </p:spPr>
        <p:txBody>
          <a:bodyPr/>
          <a:lstStyle/>
          <a:p>
            <a:r>
              <a:rPr lang="es-AR" dirty="0"/>
              <a:t>Procederemos a ingresar a </a:t>
            </a:r>
            <a:r>
              <a:rPr lang="es-AR" dirty="0">
                <a:hlinkClick r:id="rId2"/>
              </a:rPr>
              <a:t>https://appinventor.mit.edu/</a:t>
            </a:r>
            <a:r>
              <a:rPr lang="es-AR" dirty="0"/>
              <a:t> y allí desarrollaremos nuestra </a:t>
            </a:r>
            <a:r>
              <a:rPr lang="es-AR" dirty="0" err="1"/>
              <a:t>apk</a:t>
            </a:r>
            <a:r>
              <a:rPr lang="es-AR" dirty="0"/>
              <a:t> para comandar </a:t>
            </a:r>
            <a:r>
              <a:rPr lang="es-AR" dirty="0" err="1"/>
              <a:t>via</a:t>
            </a:r>
            <a:r>
              <a:rPr lang="es-AR" dirty="0"/>
              <a:t> bluetooth nuestra simulación.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BDF21A-AD1F-69FF-1B9A-1659B2A5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62" y="2425049"/>
            <a:ext cx="5870038" cy="36687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3D549C-329A-32AE-02FC-7DC86C3DA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39" y="2425049"/>
            <a:ext cx="5870038" cy="366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3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2CDEA-3B22-788C-2D7B-66B56173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9068"/>
            <a:ext cx="9905998" cy="857585"/>
          </a:xfrm>
        </p:spPr>
        <p:txBody>
          <a:bodyPr/>
          <a:lstStyle/>
          <a:p>
            <a:pPr algn="ctr"/>
            <a:r>
              <a:rPr lang="es-AR" b="1" u="sng" dirty="0"/>
              <a:t>Definición de nuestra </a:t>
            </a:r>
            <a:r>
              <a:rPr lang="es-AR" b="1" u="sng" dirty="0" err="1"/>
              <a:t>apk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00B26-DF2E-586D-6A4C-875C35F8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83" y="1152207"/>
            <a:ext cx="9905999" cy="1133793"/>
          </a:xfrm>
        </p:spPr>
        <p:txBody>
          <a:bodyPr/>
          <a:lstStyle/>
          <a:p>
            <a:r>
              <a:rPr lang="es-AR" dirty="0"/>
              <a:t>Luego de crear nuestros botones y definir nuestros bloques y el lazo bluetooth, guardamos nuestro proyecto y descargamos nuestra APK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8B7481-A7F6-1A1C-90FD-DCFC7B8D4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62" r="27579" b="23619"/>
          <a:stretch/>
        </p:blipFill>
        <p:spPr>
          <a:xfrm>
            <a:off x="243840" y="2129245"/>
            <a:ext cx="7946571" cy="381435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83E605D-7DD7-DD0F-D4E6-CB8BC2B8A171}"/>
              </a:ext>
            </a:extLst>
          </p:cNvPr>
          <p:cNvSpPr txBox="1">
            <a:spLocks/>
          </p:cNvSpPr>
          <p:nvPr/>
        </p:nvSpPr>
        <p:spPr>
          <a:xfrm>
            <a:off x="8190411" y="2623955"/>
            <a:ext cx="3757749" cy="2535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En el ejemplo observamos que para las acciones ON/OFF se asoció una variable “</a:t>
            </a:r>
            <a:r>
              <a:rPr lang="es-AR" dirty="0" err="1"/>
              <a:t>a,b,c</a:t>
            </a:r>
            <a:r>
              <a:rPr lang="es-AR" dirty="0"/>
              <a:t> </a:t>
            </a:r>
            <a:r>
              <a:rPr lang="es-AR" dirty="0" err="1"/>
              <a:t>ó</a:t>
            </a:r>
            <a:r>
              <a:rPr lang="es-AR" dirty="0"/>
              <a:t> d” para su definición.</a:t>
            </a:r>
          </a:p>
        </p:txBody>
      </p:sp>
    </p:spTree>
    <p:extLst>
      <p:ext uri="{BB962C8B-B14F-4D97-AF65-F5344CB8AC3E}">
        <p14:creationId xmlns:p14="http://schemas.microsoft.com/office/powerpoint/2010/main" val="291190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37AD4-9090-EBE0-9E76-F97599CB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7521"/>
            <a:ext cx="9905999" cy="1251359"/>
          </a:xfrm>
        </p:spPr>
        <p:txBody>
          <a:bodyPr/>
          <a:lstStyle/>
          <a:p>
            <a:r>
              <a:rPr lang="es-AR" dirty="0"/>
              <a:t>En la pestaña descargar </a:t>
            </a:r>
            <a:r>
              <a:rPr lang="es-AR" dirty="0" err="1"/>
              <a:t>apk</a:t>
            </a:r>
            <a:r>
              <a:rPr lang="es-AR" dirty="0"/>
              <a:t>, la descargamos en el dispositivo y la ejecutamos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05C6DB3-ED43-DA99-EDFB-B4AB6731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9068"/>
            <a:ext cx="9905998" cy="857585"/>
          </a:xfrm>
        </p:spPr>
        <p:txBody>
          <a:bodyPr/>
          <a:lstStyle/>
          <a:p>
            <a:pPr algn="ctr"/>
            <a:r>
              <a:rPr lang="es-AR" b="1" u="sng" dirty="0"/>
              <a:t>Definición de nuestra </a:t>
            </a:r>
            <a:r>
              <a:rPr lang="es-AR" b="1" u="sng" dirty="0" err="1"/>
              <a:t>apk</a:t>
            </a:r>
            <a:endParaRPr lang="es-AR" b="1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5DD103-045A-F54C-2384-83D1F03DE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663" y="2160814"/>
            <a:ext cx="7515497" cy="469718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280BFBF-B954-DDF0-D55F-8194DB21B9ED}"/>
              </a:ext>
            </a:extLst>
          </p:cNvPr>
          <p:cNvSpPr/>
          <p:nvPr/>
        </p:nvSpPr>
        <p:spPr>
          <a:xfrm>
            <a:off x="3409406" y="2719748"/>
            <a:ext cx="2686594" cy="125135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6D788A8-F681-229A-BB97-138EE47144CD}"/>
              </a:ext>
            </a:extLst>
          </p:cNvPr>
          <p:cNvCxnSpPr/>
          <p:nvPr/>
        </p:nvCxnSpPr>
        <p:spPr>
          <a:xfrm flipV="1">
            <a:off x="3291840" y="2886891"/>
            <a:ext cx="1436914" cy="133508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4D29EE4-2DB3-18D5-F2C2-7C43E57A08C5}"/>
              </a:ext>
            </a:extLst>
          </p:cNvPr>
          <p:cNvCxnSpPr/>
          <p:nvPr/>
        </p:nvCxnSpPr>
        <p:spPr>
          <a:xfrm flipH="1" flipV="1">
            <a:off x="5683931" y="3122023"/>
            <a:ext cx="2441166" cy="1698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1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6DFC6BB-FA64-BF0E-3315-585531E81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 t="21904" r="25913" b="19810"/>
          <a:stretch/>
        </p:blipFill>
        <p:spPr>
          <a:xfrm>
            <a:off x="1698171" y="365760"/>
            <a:ext cx="8856618" cy="63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8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92239-66AB-16D9-0A4E-EA0C7616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1943"/>
            <a:ext cx="9905998" cy="1478570"/>
          </a:xfrm>
        </p:spPr>
        <p:txBody>
          <a:bodyPr/>
          <a:lstStyle/>
          <a:p>
            <a:pPr algn="ctr"/>
            <a:r>
              <a:rPr lang="es-AR" b="1" u="sng" dirty="0"/>
              <a:t>Construcción y simulación en </a:t>
            </a:r>
            <a:r>
              <a:rPr lang="es-AR" b="1" u="sng" dirty="0" err="1"/>
              <a:t>proteus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6E911-FB70-439D-AD3B-D747AA45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6343"/>
            <a:ext cx="9905999" cy="2858091"/>
          </a:xfrm>
        </p:spPr>
        <p:txBody>
          <a:bodyPr/>
          <a:lstStyle/>
          <a:p>
            <a:pPr algn="just"/>
            <a:r>
              <a:rPr lang="es-AR" dirty="0"/>
              <a:t>En primer lugar debemos asegurarnos que contamos con las librerías necesarias para realizar la simulación (MODULO BLUETOOTH HC-05). Las mismas se incluyen dentro del repositorio. Estas deberán descomprimirse y ser copiadas y pegadas dentro de el directorio C:/Archivosdeprograma/LabcenterElectronics/Proteus8Professional/DATA/LIBRARY.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50A204-AD9F-5C85-A6E7-313D543E6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0" r="36389" b="31999"/>
          <a:stretch/>
        </p:blipFill>
        <p:spPr>
          <a:xfrm>
            <a:off x="2464526" y="4084113"/>
            <a:ext cx="6979920" cy="24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D7ADF-6AEC-CED1-A764-48E40A11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6363"/>
            <a:ext cx="9905999" cy="2988719"/>
          </a:xfrm>
        </p:spPr>
        <p:txBody>
          <a:bodyPr/>
          <a:lstStyle/>
          <a:p>
            <a:r>
              <a:rPr lang="es-AR" dirty="0"/>
              <a:t>En </a:t>
            </a:r>
            <a:r>
              <a:rPr lang="es-AR" dirty="0" err="1"/>
              <a:t>proteus</a:t>
            </a:r>
            <a:r>
              <a:rPr lang="es-AR" dirty="0"/>
              <a:t> seleccionaremos los componentes:</a:t>
            </a:r>
          </a:p>
          <a:p>
            <a:pPr lvl="1"/>
            <a:r>
              <a:rPr lang="es-AR" dirty="0"/>
              <a:t>SIMULINO UNO</a:t>
            </a:r>
          </a:p>
          <a:p>
            <a:pPr lvl="1"/>
            <a:r>
              <a:rPr lang="es-AR" dirty="0"/>
              <a:t>BLUETOOTH HC-05</a:t>
            </a:r>
          </a:p>
          <a:p>
            <a:pPr lvl="1"/>
            <a:r>
              <a:rPr lang="es-AR" dirty="0"/>
              <a:t>DOS LED</a:t>
            </a:r>
          </a:p>
          <a:p>
            <a:pPr lvl="1"/>
            <a:r>
              <a:rPr lang="es-AR" dirty="0"/>
              <a:t>DOS RESISTENCIAS DE 330 </a:t>
            </a:r>
            <a:r>
              <a:rPr lang="es-AR" dirty="0" err="1"/>
              <a:t>Ohms</a:t>
            </a:r>
            <a:endParaRPr lang="es-AR" dirty="0"/>
          </a:p>
          <a:p>
            <a:pPr marL="457200" lvl="1" indent="0">
              <a:buNone/>
            </a:pPr>
            <a:r>
              <a:rPr lang="es-AR" dirty="0"/>
              <a:t>Y realizaremos las siguientes conexiones: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898B0B-4BB8-5D73-28FB-5B9F102C1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00" r="22222" b="20952"/>
          <a:stretch/>
        </p:blipFill>
        <p:spPr>
          <a:xfrm>
            <a:off x="152395" y="2769337"/>
            <a:ext cx="8534400" cy="4049486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F9BA01A-1A98-F416-F5B3-5A5A1C7CEA7C}"/>
              </a:ext>
            </a:extLst>
          </p:cNvPr>
          <p:cNvSpPr txBox="1">
            <a:spLocks/>
          </p:cNvSpPr>
          <p:nvPr/>
        </p:nvSpPr>
        <p:spPr>
          <a:xfrm>
            <a:off x="8793492" y="2769337"/>
            <a:ext cx="3237397" cy="394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Desde el Bluetooth a Arduino, los pines RXD y TXD.</a:t>
            </a:r>
          </a:p>
          <a:p>
            <a:r>
              <a:rPr lang="es-AR" dirty="0"/>
              <a:t>De los pines 12 y 13 de Arduino a las resistencias y de ella a los LED y ellos a Tierra. </a:t>
            </a:r>
          </a:p>
        </p:txBody>
      </p:sp>
    </p:spTree>
    <p:extLst>
      <p:ext uri="{BB962C8B-B14F-4D97-AF65-F5344CB8AC3E}">
        <p14:creationId xmlns:p14="http://schemas.microsoft.com/office/powerpoint/2010/main" val="312820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ACDAE-167F-8272-425C-1A27AC91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254"/>
            <a:ext cx="9905998" cy="1478570"/>
          </a:xfrm>
        </p:spPr>
        <p:txBody>
          <a:bodyPr/>
          <a:lstStyle/>
          <a:p>
            <a:pPr algn="ctr"/>
            <a:r>
              <a:rPr lang="es-AR" b="1" u="sng" dirty="0"/>
              <a:t>CREACION Y COMPILACION DEL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E4B9A-F317-E1B2-A777-1488B8B5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1398"/>
            <a:ext cx="9905999" cy="1478570"/>
          </a:xfrm>
        </p:spPr>
        <p:txBody>
          <a:bodyPr/>
          <a:lstStyle/>
          <a:p>
            <a:r>
              <a:rPr lang="es-AR" dirty="0"/>
              <a:t>Posteriormente abriremos el ARDUINO IDE y generaremos el código que nos permita comandar por Bluetooth nuestra simulación. El código es el siguiente: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ACE563-4F2C-3D8D-A6A2-E395A8038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675" b="39238"/>
          <a:stretch/>
        </p:blipFill>
        <p:spPr>
          <a:xfrm>
            <a:off x="3923808" y="2233748"/>
            <a:ext cx="3217817" cy="41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1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DE975-141F-B2BA-1326-230A6686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551"/>
            <a:ext cx="9905999" cy="1368929"/>
          </a:xfrm>
        </p:spPr>
        <p:txBody>
          <a:bodyPr>
            <a:normAutofit lnSpcReduction="10000"/>
          </a:bodyPr>
          <a:lstStyle/>
          <a:p>
            <a:r>
              <a:rPr lang="es-AR" dirty="0"/>
              <a:t>Debemos tener en cuenta que debemos ir en el IDE, a Archivo-Preferencias y señalizar la casilla </a:t>
            </a:r>
            <a:r>
              <a:rPr lang="es-AR" b="1" u="sng" dirty="0"/>
              <a:t>Mostrar salida detallada </a:t>
            </a:r>
            <a:r>
              <a:rPr lang="es-AR" b="1" u="sng" dirty="0" err="1"/>
              <a:t>mientras:Compilación</a:t>
            </a:r>
            <a:r>
              <a:rPr lang="es-AR" dirty="0"/>
              <a:t> para localizar el archivo .</a:t>
            </a:r>
            <a:r>
              <a:rPr lang="es-AR" dirty="0" err="1"/>
              <a:t>hex</a:t>
            </a:r>
            <a:r>
              <a:rPr lang="es-AR" dirty="0"/>
              <a:t> que le cargaremos a nuestra simulación.</a:t>
            </a:r>
            <a:endParaRPr lang="es-AR" b="1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0EB39D-0418-2FF5-F42B-92D35C037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8" y="1463037"/>
            <a:ext cx="8422930" cy="5264331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3F2A78D-4800-AAE6-382B-57F55ADA9C20}"/>
              </a:ext>
            </a:extLst>
          </p:cNvPr>
          <p:cNvCxnSpPr/>
          <p:nvPr/>
        </p:nvCxnSpPr>
        <p:spPr>
          <a:xfrm flipH="1">
            <a:off x="5277390" y="3853543"/>
            <a:ext cx="7445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98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37125-6C69-B596-5E6C-5DC375E2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235" y="290039"/>
            <a:ext cx="9905999" cy="585172"/>
          </a:xfrm>
        </p:spPr>
        <p:txBody>
          <a:bodyPr/>
          <a:lstStyle/>
          <a:p>
            <a:r>
              <a:rPr lang="es-AR" dirty="0"/>
              <a:t>Pulsaremos en la casilla VERIFICAR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152448-064C-8327-A77E-1222DB1F4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532" b="69714"/>
          <a:stretch/>
        </p:blipFill>
        <p:spPr>
          <a:xfrm>
            <a:off x="1641565" y="875211"/>
            <a:ext cx="1807029" cy="207699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47857D3-F268-8930-14A3-0CF2F90C7131}"/>
              </a:ext>
            </a:extLst>
          </p:cNvPr>
          <p:cNvSpPr txBox="1">
            <a:spLocks/>
          </p:cNvSpPr>
          <p:nvPr/>
        </p:nvSpPr>
        <p:spPr>
          <a:xfrm>
            <a:off x="1641565" y="2952204"/>
            <a:ext cx="9905999" cy="822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Luego localizaremos la ruta del archivo .</a:t>
            </a:r>
            <a:r>
              <a:rPr lang="es-AR" dirty="0" err="1"/>
              <a:t>hex</a:t>
            </a:r>
            <a:r>
              <a:rPr lang="es-AR" dirty="0"/>
              <a:t> la cual seleccionaremos y copiaremos para insertar en nuestra simulación.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0BF9E8-E325-1E28-931E-F75CAA605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333"/>
          <a:stretch/>
        </p:blipFill>
        <p:spPr>
          <a:xfrm>
            <a:off x="818608" y="3958037"/>
            <a:ext cx="10972800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32002-6B01-D2ED-EA95-D2C829C9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29" y="250869"/>
            <a:ext cx="9905999" cy="1316674"/>
          </a:xfrm>
        </p:spPr>
        <p:txBody>
          <a:bodyPr/>
          <a:lstStyle/>
          <a:p>
            <a:r>
              <a:rPr lang="es-AR" dirty="0"/>
              <a:t>En PROTEUS pulsaremos doble </a:t>
            </a:r>
            <a:r>
              <a:rPr lang="es-AR" dirty="0" err="1"/>
              <a:t>click</a:t>
            </a:r>
            <a:r>
              <a:rPr lang="es-AR" dirty="0"/>
              <a:t> sobre nuestra placa e insertaremos la ruta copiada del IDE en </a:t>
            </a:r>
            <a:r>
              <a:rPr lang="es-AR" dirty="0" err="1"/>
              <a:t>Program</a:t>
            </a:r>
            <a:r>
              <a:rPr lang="es-AR" dirty="0"/>
              <a:t> File y le daremos Aceptar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6104E3-3887-69D2-A7BB-2D2673BF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2" y="1189264"/>
            <a:ext cx="9069977" cy="56687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9C14040-5598-BAAE-BDA9-871BD273BDC2}"/>
              </a:ext>
            </a:extLst>
          </p:cNvPr>
          <p:cNvSpPr/>
          <p:nvPr/>
        </p:nvSpPr>
        <p:spPr>
          <a:xfrm>
            <a:off x="5003074" y="3775166"/>
            <a:ext cx="2677886" cy="36576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57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37E6E-E075-62C5-3BA9-6787F398E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921" y="316184"/>
            <a:ext cx="9905999" cy="911725"/>
          </a:xfrm>
        </p:spPr>
        <p:txBody>
          <a:bodyPr/>
          <a:lstStyle/>
          <a:p>
            <a:r>
              <a:rPr lang="es-AR" dirty="0"/>
              <a:t>Daremos doble </a:t>
            </a:r>
            <a:r>
              <a:rPr lang="es-AR" dirty="0" err="1"/>
              <a:t>click</a:t>
            </a:r>
            <a:r>
              <a:rPr lang="es-AR" dirty="0"/>
              <a:t> sobre el Bluetooth y elegiremos el COM1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5AFD85-AF50-B866-2C7C-46346416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21" y="954723"/>
            <a:ext cx="8939349" cy="558709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FB8A90D-BCFE-ECBF-B0E6-3FB5E89E47E8}"/>
              </a:ext>
            </a:extLst>
          </p:cNvPr>
          <p:cNvSpPr/>
          <p:nvPr/>
        </p:nvSpPr>
        <p:spPr>
          <a:xfrm>
            <a:off x="3827417" y="2886891"/>
            <a:ext cx="3095897" cy="261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662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249</TotalTime>
  <Words>375</Words>
  <Application>Microsoft Office PowerPoint</Application>
  <PresentationFormat>Panorámica</PresentationFormat>
  <Paragraphs>31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Presentación de PowerPoint</vt:lpstr>
      <vt:lpstr>Presentación de PowerPoint</vt:lpstr>
      <vt:lpstr>Construcción y simulación en proteus</vt:lpstr>
      <vt:lpstr>Presentación de PowerPoint</vt:lpstr>
      <vt:lpstr>CREACION Y COMPILACION DEL PROGRAMA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DESARROLLO DE UN DASHBOARD </vt:lpstr>
      <vt:lpstr>Definición de nuestra apk</vt:lpstr>
      <vt:lpstr>Definición de nuestra apk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CARO-FER</dc:creator>
  <cp:lastModifiedBy>CARO-FER</cp:lastModifiedBy>
  <cp:revision>15</cp:revision>
  <dcterms:created xsi:type="dcterms:W3CDTF">2023-06-04T20:18:28Z</dcterms:created>
  <dcterms:modified xsi:type="dcterms:W3CDTF">2023-06-05T00:38:21Z</dcterms:modified>
</cp:coreProperties>
</file>