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4"/>
  </p:notesMasterIdLst>
  <p:handoutMasterIdLst>
    <p:handoutMasterId r:id="rId15"/>
  </p:handoutMasterIdLst>
  <p:sldIdLst>
    <p:sldId id="322" r:id="rId5"/>
    <p:sldId id="323" r:id="rId6"/>
    <p:sldId id="311" r:id="rId7"/>
    <p:sldId id="313" r:id="rId8"/>
    <p:sldId id="326" r:id="rId9"/>
    <p:sldId id="327" r:id="rId10"/>
    <p:sldId id="312" r:id="rId11"/>
    <p:sldId id="324" r:id="rId12"/>
    <p:sldId id="325" r:id="rId13"/>
  </p:sldIdLst>
  <p:sldSz cx="12188825" cy="6858000"/>
  <p:notesSz cx="6858000" cy="9144000"/>
  <p:custDataLst>
    <p:tags r:id="rId16"/>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581" autoAdjust="0"/>
  </p:normalViewPr>
  <p:slideViewPr>
    <p:cSldViewPr showGuides="1">
      <p:cViewPr varScale="1">
        <p:scale>
          <a:sx n="69" d="100"/>
          <a:sy n="69" d="100"/>
        </p:scale>
        <p:origin x="762" y="60"/>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8" d="100"/>
          <a:sy n="88" d="100"/>
        </p:scale>
        <p:origin x="37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F4AAA3D-52D1-4294-AAB9-7942871776C4}" type="datetime1">
              <a:rPr lang="es-ES" smtClean="0"/>
              <a:t>08/06/2023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s-ES"/>
              <a:t>‹Nº›</a:t>
            </a:fld>
            <a:endParaRPr lang="es-ES"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FCA8260B-490B-4AFE-9665-B94CD98B4D2B}" type="datetime1">
              <a:rPr lang="es-ES" noProof="0" smtClean="0"/>
              <a:t>08/06/2023</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s-ES" noProof="0"/>
              <a:t>‹Nº›</a:t>
            </a:fld>
            <a:endParaRPr lang="es-ES"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10"/>
          </p:nvPr>
        </p:nvSpPr>
        <p:spPr/>
        <p:txBody>
          <a:bodyPr rtlCol="0"/>
          <a:lstStyle/>
          <a:p>
            <a:pPr rtl="0"/>
            <a:fld id="{F93199CD-3E1B-4AE6-990F-76F925F5EA9F}" type="slidenum">
              <a:rPr lang="es-ES" smtClean="0"/>
              <a:t>1</a:t>
            </a:fld>
            <a:endParaRPr lang="es-ES" dirty="0"/>
          </a:p>
        </p:txBody>
      </p:sp>
    </p:spTree>
    <p:extLst>
      <p:ext uri="{BB962C8B-B14F-4D97-AF65-F5344CB8AC3E}">
        <p14:creationId xmlns:p14="http://schemas.microsoft.com/office/powerpoint/2010/main" val="3622955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2</a:t>
            </a:fld>
            <a:endParaRPr lang="es-ES" dirty="0"/>
          </a:p>
        </p:txBody>
      </p:sp>
    </p:spTree>
    <p:extLst>
      <p:ext uri="{BB962C8B-B14F-4D97-AF65-F5344CB8AC3E}">
        <p14:creationId xmlns:p14="http://schemas.microsoft.com/office/powerpoint/2010/main" val="88935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3</a:t>
            </a:fld>
            <a:endParaRPr lang="es-ES" dirty="0"/>
          </a:p>
        </p:txBody>
      </p:sp>
    </p:spTree>
    <p:extLst>
      <p:ext uri="{BB962C8B-B14F-4D97-AF65-F5344CB8AC3E}">
        <p14:creationId xmlns:p14="http://schemas.microsoft.com/office/powerpoint/2010/main" val="3966968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4</a:t>
            </a:fld>
            <a:endParaRPr lang="es-ES" dirty="0"/>
          </a:p>
        </p:txBody>
      </p:sp>
    </p:spTree>
    <p:extLst>
      <p:ext uri="{BB962C8B-B14F-4D97-AF65-F5344CB8AC3E}">
        <p14:creationId xmlns:p14="http://schemas.microsoft.com/office/powerpoint/2010/main" val="2023498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7</a:t>
            </a:fld>
            <a:endParaRPr lang="es-ES" dirty="0"/>
          </a:p>
        </p:txBody>
      </p:sp>
    </p:spTree>
    <p:extLst>
      <p:ext uri="{BB962C8B-B14F-4D97-AF65-F5344CB8AC3E}">
        <p14:creationId xmlns:p14="http://schemas.microsoft.com/office/powerpoint/2010/main" val="2734161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hasCustomPrompt="1"/>
          </p:nvPr>
        </p:nvSpPr>
        <p:spPr>
          <a:xfrm>
            <a:off x="1065213" y="4800600"/>
            <a:ext cx="8229600" cy="1219200"/>
          </a:xfrm>
        </p:spPr>
        <p:txBody>
          <a:bodyPr rtlCol="0">
            <a:normAutofit/>
          </a:bodyPr>
          <a:lstStyle>
            <a:lvl1pPr marL="0" indent="0" algn="l" rtl="0">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dirty="0"/>
              <a:t>Haga clic para modificar el estilo de subtítulo del patrón</a:t>
            </a:r>
          </a:p>
        </p:txBody>
      </p:sp>
      <p:sp>
        <p:nvSpPr>
          <p:cNvPr id="7" name="Marcador de fecha 6"/>
          <p:cNvSpPr>
            <a:spLocks noGrp="1"/>
          </p:cNvSpPr>
          <p:nvPr>
            <p:ph type="dt" sz="half" idx="10"/>
          </p:nvPr>
        </p:nvSpPr>
        <p:spPr/>
        <p:txBody>
          <a:bodyPr rtlCol="0"/>
          <a:lstStyle>
            <a:lvl1pPr>
              <a:defRPr sz="1100"/>
            </a:lvl1pPr>
          </a:lstStyle>
          <a:p>
            <a:pPr rtl="0"/>
            <a:fld id="{298F3879-6B7C-43BF-9D64-F6B5367C2A71}" type="datetime1">
              <a:rPr lang="es-ES" noProof="0" smtClean="0"/>
              <a:t>08/06/2023</a:t>
            </a:fld>
            <a:endParaRPr lang="es-ES" noProof="0" dirty="0"/>
          </a:p>
        </p:txBody>
      </p:sp>
      <p:sp>
        <p:nvSpPr>
          <p:cNvPr id="8" name="Marcador de pie de página 7"/>
          <p:cNvSpPr>
            <a:spLocks noGrp="1"/>
          </p:cNvSpPr>
          <p:nvPr>
            <p:ph type="ftr" sz="quarter" idx="11"/>
          </p:nvPr>
        </p:nvSpPr>
        <p:spPr/>
        <p:txBody>
          <a:bodyPr rtlCol="0"/>
          <a:lstStyle>
            <a:lvl1pPr>
              <a:defRPr sz="1100"/>
            </a:lvl1pPr>
          </a:lstStyle>
          <a:p>
            <a:pPr rtl="0"/>
            <a:r>
              <a:rPr lang="es-ES" noProof="0" dirty="0"/>
              <a:t>Agregar un pie de página</a:t>
            </a:r>
          </a:p>
        </p:txBody>
      </p:sp>
      <p:sp>
        <p:nvSpPr>
          <p:cNvPr id="9" name="Marcador de número de diapositiva 8"/>
          <p:cNvSpPr>
            <a:spLocks noGrp="1"/>
          </p:cNvSpPr>
          <p:nvPr>
            <p:ph type="sldNum" sz="quarter" idx="12"/>
          </p:nvPr>
        </p:nvSpPr>
        <p:spPr/>
        <p:txBody>
          <a:bodyPr rtlCol="0"/>
          <a:lstStyle>
            <a:lvl1pPr>
              <a:defRPr sz="1100"/>
            </a:lvl1pPr>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11419825-F585-48A5-9703-522BF1CBAF6D}" type="datetime1">
              <a:rPr lang="es-ES" noProof="0" smtClean="0"/>
              <a:t>08/06/2023</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381001"/>
            <a:ext cx="1524001" cy="5638800"/>
          </a:xfrm>
        </p:spPr>
        <p:txBody>
          <a:bodyPr vert="eaVert" rtlCol="0"/>
          <a:lstStyle/>
          <a:p>
            <a:pPr rtl="0"/>
            <a:r>
              <a:rPr lang="es-ES" noProof="0"/>
              <a:t>Haga clic para modificar el estilo de título del patrón</a:t>
            </a:r>
            <a:endParaRPr lang="es-ES" noProof="0" dirty="0"/>
          </a:p>
        </p:txBody>
      </p:sp>
      <p:sp>
        <p:nvSpPr>
          <p:cNvPr id="3" name="Marcador de texto vertical 2"/>
          <p:cNvSpPr>
            <a:spLocks noGrp="1"/>
          </p:cNvSpPr>
          <p:nvPr>
            <p:ph type="body" orient="vert" idx="1"/>
          </p:nvPr>
        </p:nvSpPr>
        <p:spPr>
          <a:xfrm>
            <a:off x="1522412" y="381001"/>
            <a:ext cx="7391399" cy="56388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DA8DB490-C532-41BD-8BC2-9279B59DE5E6}" type="datetime1">
              <a:rPr lang="es-ES" noProof="0" smtClean="0"/>
              <a:t>08/06/2023</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idx="1" hasCustomPrompt="1"/>
          </p:nvPr>
        </p:nvSpPr>
        <p:spPr/>
        <p:txBody>
          <a:bodyPr rtlCol="0"/>
          <a:lstStyle>
            <a:lvl1pPr>
              <a:defRPr/>
            </a:lvl1pPr>
            <a:lvl5pPr>
              <a:defRPr/>
            </a:lvl5pPr>
            <a:lvl6pPr>
              <a:defRPr/>
            </a:lvl6p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42D86B5B-13A3-448C-9B7B-B3293E4E6963}" type="datetime1">
              <a:rPr lang="es-ES" noProof="0" smtClean="0"/>
              <a:t>08/06/2023</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527F567C-902F-401B-AD81-4FD4A4B8F9A3}" type="datetime1">
              <a:rPr lang="es-ES" noProof="0" smtClean="0"/>
              <a:t>08/06/2023</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2" y="381000"/>
            <a:ext cx="9144002" cy="1371600"/>
          </a:xfrm>
        </p:spPr>
        <p:txBody>
          <a:bodyPr rtlCol="0"/>
          <a:lstStyle/>
          <a:p>
            <a:pPr rtl="0"/>
            <a:r>
              <a:rPr lang="es-ES" noProof="0"/>
              <a:t>Haga clic para modificar el estilo de título del patrón</a:t>
            </a:r>
            <a:endParaRPr lang="es-ES" noProof="0" dirty="0"/>
          </a:p>
        </p:txBody>
      </p:sp>
      <p:sp>
        <p:nvSpPr>
          <p:cNvPr id="3" name="Marcador de contenido 2"/>
          <p:cNvSpPr>
            <a:spLocks noGrp="1"/>
          </p:cNvSpPr>
          <p:nvPr>
            <p:ph sz="half" idx="1" hasCustomPrompt="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contenido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36FCD470-85DE-4C41-802C-2D0E9C430A51}" type="datetime1">
              <a:rPr lang="es-ES" noProof="0" smtClean="0"/>
              <a:t>08/06/2023</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2" y="381000"/>
            <a:ext cx="9144002" cy="137160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ie de página 7"/>
          <p:cNvSpPr>
            <a:spLocks noGrp="1"/>
          </p:cNvSpPr>
          <p:nvPr>
            <p:ph type="ftr" sz="quarter" idx="11"/>
          </p:nvPr>
        </p:nvSpPr>
        <p:spPr/>
        <p:txBody>
          <a:bodyPr rtlCol="0"/>
          <a:lstStyle/>
          <a:p>
            <a:pPr rtl="0"/>
            <a:r>
              <a:rPr lang="es-ES" noProof="0" dirty="0"/>
              <a:t>Agregar un pie de página</a:t>
            </a:r>
          </a:p>
        </p:txBody>
      </p:sp>
      <p:sp>
        <p:nvSpPr>
          <p:cNvPr id="7" name="Marcador de fecha 6"/>
          <p:cNvSpPr>
            <a:spLocks noGrp="1"/>
          </p:cNvSpPr>
          <p:nvPr>
            <p:ph type="dt" sz="half" idx="10"/>
          </p:nvPr>
        </p:nvSpPr>
        <p:spPr/>
        <p:txBody>
          <a:bodyPr rtlCol="0"/>
          <a:lstStyle/>
          <a:p>
            <a:pPr rtl="0"/>
            <a:fld id="{7EAAB006-1FC6-4ACD-9776-393D8EA3E626}" type="datetime1">
              <a:rPr lang="es-ES" noProof="0" smtClean="0"/>
              <a:t>08/06/2023</a:t>
            </a:fld>
            <a:endParaRPr lang="es-ES" noProof="0" dirty="0"/>
          </a:p>
        </p:txBody>
      </p:sp>
      <p:sp>
        <p:nvSpPr>
          <p:cNvPr id="9" name="Marcador de número de diapositiva 8"/>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0AA37DE3-2B0D-4805-9643-209CB6F412CB}" type="datetime1">
              <a:rPr lang="es-ES" noProof="0" smtClean="0"/>
              <a:t>08/06/2023</a:t>
            </a:fld>
            <a:endParaRPr lang="es-ES" noProof="0" dirty="0"/>
          </a:p>
        </p:txBody>
      </p:sp>
      <p:sp>
        <p:nvSpPr>
          <p:cNvPr id="5" name="Marcador de número de diapositiva 4"/>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E827C33A-7784-4FE0-A25E-97B9F10435AB}" type="datetime1">
              <a:rPr lang="es-ES" noProof="0" smtClean="0"/>
              <a:t>08/06/2023</a:t>
            </a:fld>
            <a:endParaRPr lang="es-ES" noProof="0" dirty="0"/>
          </a:p>
        </p:txBody>
      </p:sp>
      <p:sp>
        <p:nvSpPr>
          <p:cNvPr id="4" name="Marcador de número de diapositiva 3"/>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es-ES" noProof="0"/>
              <a:t>Haga clic para modificar el estilo de título del patrón</a:t>
            </a:r>
            <a:endParaRPr lang="es-ES" noProof="0" dirty="0"/>
          </a:p>
        </p:txBody>
      </p:sp>
      <p:sp>
        <p:nvSpPr>
          <p:cNvPr id="3" name="Marcador de contenido 2"/>
          <p:cNvSpPr>
            <a:spLocks noGrp="1"/>
          </p:cNvSpPr>
          <p:nvPr>
            <p:ph idx="1" hasCustomPrompt="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texto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B680A9E2-B23A-4DAC-BE9F-24F28F011CCF}" type="datetime1">
              <a:rPr lang="es-ES" noProof="0" smtClean="0"/>
              <a:t>08/06/2023</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smtClean="0"/>
              <a:t>‹Nº›</a:t>
            </a:fld>
            <a:endParaRPr lang="es-ES" noProof="0"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es-ES" noProof="0"/>
              <a:t>Haga clic para modificar el estilo de título del patrón</a:t>
            </a:r>
            <a:endParaRPr lang="es-ES" noProof="0" dirty="0"/>
          </a:p>
        </p:txBody>
      </p:sp>
      <p:sp>
        <p:nvSpPr>
          <p:cNvPr id="3" name="Marcador de imagen 2" descr="Marcador de posición vacío para agregar una imagen. Haga clic en el marcador de posición y seleccione la imagen que desee agrega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texto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fecha 4"/>
          <p:cNvSpPr>
            <a:spLocks noGrp="1"/>
          </p:cNvSpPr>
          <p:nvPr>
            <p:ph type="dt" sz="half" idx="10"/>
          </p:nvPr>
        </p:nvSpPr>
        <p:spPr/>
        <p:txBody>
          <a:bodyPr rtlCol="0"/>
          <a:lstStyle/>
          <a:p>
            <a:pPr rtl="0"/>
            <a:fld id="{CED6A361-83B1-454E-B94E-74D52D1DB8A0}" type="datetime1">
              <a:rPr lang="es-ES" noProof="0" smtClean="0"/>
              <a:t>08/06/2023</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s-ES" noProof="0" dirty="0"/>
              <a:t>Haga clic para modificar el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es-ES" noProof="0" dirty="0"/>
              <a:t>Agregar un pie de página</a:t>
            </a:r>
          </a:p>
        </p:txBody>
      </p:sp>
      <p:sp>
        <p:nvSpPr>
          <p:cNvPr id="4" name="Marcador de fecha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91031D71-4303-4DFE-94A5-56A24F7D4A00}" type="datetime1">
              <a:rPr lang="es-ES" noProof="0" smtClean="0"/>
              <a:t>08/06/2023</a:t>
            </a:fld>
            <a:endParaRPr lang="es-ES" noProof="0" dirty="0"/>
          </a:p>
        </p:txBody>
      </p:sp>
      <p:sp>
        <p:nvSpPr>
          <p:cNvPr id="6" name="Marcador de número de diapositiva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ISPC-TST-ARQUITECTURA-Y-CONECTIVIDAD/tarea7-grupo-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7748" y="941276"/>
            <a:ext cx="11161240" cy="2232248"/>
          </a:xfrm>
        </p:spPr>
        <p:txBody>
          <a:bodyPr rtlCol="0"/>
          <a:lstStyle/>
          <a:p>
            <a:pPr rtl="0"/>
            <a:r>
              <a:rPr lang="es-ES" dirty="0"/>
              <a:t>Control de LED mediante </a:t>
            </a:r>
            <a:br>
              <a:rPr lang="es-ES" dirty="0"/>
            </a:br>
            <a:r>
              <a:rPr lang="es-ES" dirty="0"/>
              <a:t>Bluetooth</a:t>
            </a:r>
          </a:p>
        </p:txBody>
      </p:sp>
      <p:sp>
        <p:nvSpPr>
          <p:cNvPr id="3" name="Subtítulo 2"/>
          <p:cNvSpPr>
            <a:spLocks noGrp="1"/>
          </p:cNvSpPr>
          <p:nvPr>
            <p:ph type="subTitle" idx="1"/>
          </p:nvPr>
        </p:nvSpPr>
        <p:spPr>
          <a:xfrm>
            <a:off x="261764" y="3173524"/>
            <a:ext cx="8229600" cy="2232248"/>
          </a:xfrm>
        </p:spPr>
        <p:txBody>
          <a:bodyPr rtlCol="0">
            <a:normAutofit fontScale="92500" lnSpcReduction="10000"/>
          </a:bodyPr>
          <a:lstStyle/>
          <a:p>
            <a:pPr rtl="0"/>
            <a:r>
              <a:rPr lang="es-ES" cap="none" dirty="0"/>
              <a:t>Materia: Arquitectura y conectividad</a:t>
            </a:r>
            <a:br>
              <a:rPr lang="es-ES" cap="none" dirty="0"/>
            </a:br>
            <a:r>
              <a:rPr lang="es-ES" cap="none" dirty="0"/>
              <a:t>Grupo: 5</a:t>
            </a:r>
            <a:br>
              <a:rPr lang="es-ES" cap="none" dirty="0"/>
            </a:br>
            <a:r>
              <a:rPr lang="es-ES" cap="none" dirty="0"/>
              <a:t>Integrantes:</a:t>
            </a:r>
          </a:p>
          <a:p>
            <a:pPr marL="342900" indent="-342900" rtl="0">
              <a:buFont typeface="Arial" panose="020B0604020202020204" pitchFamily="34" charset="0"/>
              <a:buChar char="•"/>
            </a:pPr>
            <a:r>
              <a:rPr lang="es-ES" cap="none" dirty="0"/>
              <a:t>Alfredo Palacios</a:t>
            </a:r>
          </a:p>
          <a:p>
            <a:pPr marL="342900" indent="-342900" rtl="0">
              <a:buFont typeface="Arial" panose="020B0604020202020204" pitchFamily="34" charset="0"/>
              <a:buChar char="•"/>
            </a:pPr>
            <a:r>
              <a:rPr lang="es-ES" cap="none" dirty="0"/>
              <a:t>Alejandro Leyton</a:t>
            </a:r>
          </a:p>
          <a:p>
            <a:pPr marL="342900" indent="-342900" rtl="0">
              <a:buFont typeface="Arial" panose="020B0604020202020204" pitchFamily="34" charset="0"/>
              <a:buChar char="•"/>
            </a:pPr>
            <a:r>
              <a:rPr lang="es-ES" cap="none" dirty="0" err="1"/>
              <a:t>Lilén</a:t>
            </a:r>
            <a:r>
              <a:rPr lang="es-ES" cap="none" dirty="0"/>
              <a:t> </a:t>
            </a:r>
            <a:r>
              <a:rPr lang="es-ES" cap="none" dirty="0" err="1"/>
              <a:t>Guzman</a:t>
            </a:r>
            <a:endParaRPr lang="es-ES" cap="none" dirty="0"/>
          </a:p>
          <a:p>
            <a:pPr marL="342900" indent="-342900" rtl="0">
              <a:buFont typeface="Arial" panose="020B0604020202020204" pitchFamily="34" charset="0"/>
              <a:buChar char="•"/>
            </a:pPr>
            <a:r>
              <a:rPr lang="es-ES" cap="none" dirty="0"/>
              <a:t>Enrique Ripoli</a:t>
            </a:r>
          </a:p>
          <a:p>
            <a:pPr marL="342900" indent="-342900" rtl="0">
              <a:buFont typeface="Arial" panose="020B0604020202020204" pitchFamily="34" charset="0"/>
              <a:buChar char="•"/>
            </a:pPr>
            <a:r>
              <a:rPr lang="es-ES" cap="none" dirty="0"/>
              <a:t>Rodolfo Paz</a:t>
            </a:r>
          </a:p>
          <a:p>
            <a:pPr marL="342900" indent="-342900" rtl="0">
              <a:buFont typeface="Arial" panose="020B0604020202020204" pitchFamily="34" charset="0"/>
              <a:buChar char="•"/>
            </a:pPr>
            <a:r>
              <a:rPr lang="es-ES" cap="none" dirty="0"/>
              <a:t>William Leyton</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a:xfrm>
            <a:off x="1522413" y="836712"/>
            <a:ext cx="3995935" cy="915888"/>
          </a:xfrm>
        </p:spPr>
        <p:txBody>
          <a:bodyPr rtlCol="0"/>
          <a:lstStyle/>
          <a:p>
            <a:pPr rtl="0"/>
            <a:r>
              <a:rPr lang="es-ES" dirty="0"/>
              <a:t>Descripción</a:t>
            </a:r>
          </a:p>
        </p:txBody>
      </p:sp>
      <p:sp>
        <p:nvSpPr>
          <p:cNvPr id="14" name="Marcador de contenido 13"/>
          <p:cNvSpPr>
            <a:spLocks noGrp="1"/>
          </p:cNvSpPr>
          <p:nvPr>
            <p:ph idx="1"/>
          </p:nvPr>
        </p:nvSpPr>
        <p:spPr>
          <a:xfrm>
            <a:off x="1527216" y="2585121"/>
            <a:ext cx="9134391" cy="2520280"/>
          </a:xfrm>
        </p:spPr>
        <p:txBody>
          <a:bodyPr rtlCol="0">
            <a:normAutofit/>
          </a:bodyPr>
          <a:lstStyle/>
          <a:p>
            <a:pPr marL="0" lvl="0" indent="0">
              <a:buNone/>
            </a:pPr>
            <a:r>
              <a:rPr lang="es-ES" dirty="0"/>
              <a:t>El proyecto consta de una simulación en Proteus que consta de una placa Arduino UNO y un LED, el cual, es controlado mediante una APK desarrollada en App Inventor, utilizando una comunicación por Bluetooth entre ambos. La APK cuenta con un </a:t>
            </a:r>
            <a:r>
              <a:rPr lang="es-ES" dirty="0" err="1"/>
              <a:t>Dashboard</a:t>
            </a:r>
            <a:r>
              <a:rPr lang="es-ES" dirty="0"/>
              <a:t> para la visualización del estado del led.</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Circuito de la simulación</a:t>
            </a:r>
            <a:br>
              <a:rPr lang="es-ES" dirty="0"/>
            </a:br>
            <a:endParaRPr lang="es-ES" dirty="0"/>
          </a:p>
        </p:txBody>
      </p:sp>
      <p:pic>
        <p:nvPicPr>
          <p:cNvPr id="5" name="Marcador de contenido 4">
            <a:extLst>
              <a:ext uri="{FF2B5EF4-FFF2-40B4-BE49-F238E27FC236}">
                <a16:creationId xmlns:a16="http://schemas.microsoft.com/office/drawing/2014/main" id="{E5F9C6C6-0E77-11AA-A52E-B7CE7D2640A1}"/>
              </a:ext>
            </a:extLst>
          </p:cNvPr>
          <p:cNvPicPr>
            <a:picLocks noGrp="1" noChangeAspect="1"/>
          </p:cNvPicPr>
          <p:nvPr>
            <p:ph sz="half" idx="1"/>
          </p:nvPr>
        </p:nvPicPr>
        <p:blipFill>
          <a:blip r:embed="rId3"/>
          <a:stretch>
            <a:fillRect/>
          </a:stretch>
        </p:blipFill>
        <p:spPr>
          <a:xfrm>
            <a:off x="1504950" y="1920079"/>
            <a:ext cx="4419600" cy="4084641"/>
          </a:xfrm>
        </p:spPr>
      </p:pic>
      <p:sp>
        <p:nvSpPr>
          <p:cNvPr id="7" name="Marcador de contenido 6">
            <a:extLst>
              <a:ext uri="{FF2B5EF4-FFF2-40B4-BE49-F238E27FC236}">
                <a16:creationId xmlns:a16="http://schemas.microsoft.com/office/drawing/2014/main" id="{2E7FA187-8EAF-02B3-F3C4-CDF3E70F9072}"/>
              </a:ext>
            </a:extLst>
          </p:cNvPr>
          <p:cNvSpPr>
            <a:spLocks noGrp="1"/>
          </p:cNvSpPr>
          <p:nvPr>
            <p:ph sz="half" idx="2"/>
          </p:nvPr>
        </p:nvSpPr>
        <p:spPr/>
        <p:txBody>
          <a:bodyPr/>
          <a:lstStyle/>
          <a:p>
            <a:pPr marL="0" indent="0">
              <a:buNone/>
            </a:pPr>
            <a:r>
              <a:rPr lang="es-AR" dirty="0"/>
              <a:t>Componentes:</a:t>
            </a:r>
          </a:p>
          <a:p>
            <a:r>
              <a:rPr lang="es-AR" dirty="0"/>
              <a:t>Arduino UNO.</a:t>
            </a:r>
          </a:p>
          <a:p>
            <a:r>
              <a:rPr lang="es-AR" dirty="0"/>
              <a:t>Modulo Bluetooth HC05.</a:t>
            </a:r>
          </a:p>
          <a:p>
            <a:r>
              <a:rPr lang="es-AR" dirty="0"/>
              <a:t>LED.</a:t>
            </a:r>
          </a:p>
          <a:p>
            <a:r>
              <a:rPr lang="es-AR" dirty="0"/>
              <a:t>Resistencia 330 Ohm.</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57182" y="332656"/>
            <a:ext cx="9144002" cy="699864"/>
          </a:xfrm>
        </p:spPr>
        <p:txBody>
          <a:bodyPr rtlCol="0"/>
          <a:lstStyle/>
          <a:p>
            <a:pPr rtl="0"/>
            <a:r>
              <a:rPr lang="es-ES" dirty="0"/>
              <a:t>Vistas de la APK</a:t>
            </a:r>
          </a:p>
        </p:txBody>
      </p:sp>
      <p:pic>
        <p:nvPicPr>
          <p:cNvPr id="6" name="Marcador de contenido 5">
            <a:extLst>
              <a:ext uri="{FF2B5EF4-FFF2-40B4-BE49-F238E27FC236}">
                <a16:creationId xmlns:a16="http://schemas.microsoft.com/office/drawing/2014/main" id="{ED1B8451-EB7C-3B77-9B67-0ED77BC0A144}"/>
              </a:ext>
            </a:extLst>
          </p:cNvPr>
          <p:cNvPicPr>
            <a:picLocks noGrp="1" noChangeAspect="1"/>
          </p:cNvPicPr>
          <p:nvPr>
            <p:ph sz="half" idx="1"/>
          </p:nvPr>
        </p:nvPicPr>
        <p:blipFill>
          <a:blip r:embed="rId3"/>
          <a:stretch>
            <a:fillRect/>
          </a:stretch>
        </p:blipFill>
        <p:spPr>
          <a:xfrm>
            <a:off x="1657182" y="1141237"/>
            <a:ext cx="3023941" cy="5375896"/>
          </a:xfrm>
          <a:prstGeom prst="rect">
            <a:avLst/>
          </a:prstGeom>
        </p:spPr>
      </p:pic>
      <p:pic>
        <p:nvPicPr>
          <p:cNvPr id="7" name="Marcador de contenido 6">
            <a:extLst>
              <a:ext uri="{FF2B5EF4-FFF2-40B4-BE49-F238E27FC236}">
                <a16:creationId xmlns:a16="http://schemas.microsoft.com/office/drawing/2014/main" id="{D9A9B51E-721E-E692-AED1-86A4E966D048}"/>
              </a:ext>
            </a:extLst>
          </p:cNvPr>
          <p:cNvPicPr>
            <a:picLocks noGrp="1" noChangeAspect="1"/>
          </p:cNvPicPr>
          <p:nvPr>
            <p:ph sz="half" idx="2"/>
          </p:nvPr>
        </p:nvPicPr>
        <p:blipFill>
          <a:blip r:embed="rId4"/>
          <a:stretch>
            <a:fillRect/>
          </a:stretch>
        </p:blipFill>
        <p:spPr>
          <a:xfrm>
            <a:off x="6814492" y="1074119"/>
            <a:ext cx="3023941" cy="5375895"/>
          </a:xfrm>
          <a:prstGeom prst="rect">
            <a:avLst/>
          </a:prstGeo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992483-A6DB-E796-B3CE-78C4849DD982}"/>
              </a:ext>
            </a:extLst>
          </p:cNvPr>
          <p:cNvSpPr>
            <a:spLocks noGrp="1"/>
          </p:cNvSpPr>
          <p:nvPr>
            <p:ph type="title"/>
          </p:nvPr>
        </p:nvSpPr>
        <p:spPr/>
        <p:txBody>
          <a:bodyPr/>
          <a:lstStyle/>
          <a:p>
            <a:r>
              <a:rPr lang="es-AR" dirty="0"/>
              <a:t>Desarrollo en bloques en App Inventor</a:t>
            </a:r>
            <a:br>
              <a:rPr lang="es-AR" dirty="0"/>
            </a:br>
            <a:endParaRPr lang="es-AR" dirty="0"/>
          </a:p>
        </p:txBody>
      </p:sp>
      <p:pic>
        <p:nvPicPr>
          <p:cNvPr id="6" name="Marcador de contenido 5">
            <a:extLst>
              <a:ext uri="{FF2B5EF4-FFF2-40B4-BE49-F238E27FC236}">
                <a16:creationId xmlns:a16="http://schemas.microsoft.com/office/drawing/2014/main" id="{FDCE141D-E2CF-9A4C-26AC-A174F1F58BD0}"/>
              </a:ext>
            </a:extLst>
          </p:cNvPr>
          <p:cNvPicPr>
            <a:picLocks noGrp="1" noChangeAspect="1"/>
          </p:cNvPicPr>
          <p:nvPr>
            <p:ph sz="half" idx="1"/>
          </p:nvPr>
        </p:nvPicPr>
        <p:blipFill>
          <a:blip r:embed="rId2"/>
          <a:stretch>
            <a:fillRect/>
          </a:stretch>
        </p:blipFill>
        <p:spPr>
          <a:xfrm>
            <a:off x="2422004" y="1268760"/>
            <a:ext cx="6251103" cy="2781103"/>
          </a:xfrm>
        </p:spPr>
      </p:pic>
      <p:pic>
        <p:nvPicPr>
          <p:cNvPr id="8" name="Marcador de contenido 7">
            <a:extLst>
              <a:ext uri="{FF2B5EF4-FFF2-40B4-BE49-F238E27FC236}">
                <a16:creationId xmlns:a16="http://schemas.microsoft.com/office/drawing/2014/main" id="{11C24D9A-4617-16D9-69A8-09F5117A2431}"/>
              </a:ext>
            </a:extLst>
          </p:cNvPr>
          <p:cNvPicPr>
            <a:picLocks noGrp="1" noChangeAspect="1"/>
          </p:cNvPicPr>
          <p:nvPr>
            <p:ph sz="half" idx="2"/>
          </p:nvPr>
        </p:nvPicPr>
        <p:blipFill>
          <a:blip r:embed="rId3"/>
          <a:stretch>
            <a:fillRect/>
          </a:stretch>
        </p:blipFill>
        <p:spPr>
          <a:xfrm>
            <a:off x="2422004" y="4049863"/>
            <a:ext cx="6251103" cy="2462554"/>
          </a:xfrm>
        </p:spPr>
      </p:pic>
    </p:spTree>
    <p:extLst>
      <p:ext uri="{BB962C8B-B14F-4D97-AF65-F5344CB8AC3E}">
        <p14:creationId xmlns:p14="http://schemas.microsoft.com/office/powerpoint/2010/main" val="53338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80E50-5725-4601-24DD-046234DEF985}"/>
              </a:ext>
            </a:extLst>
          </p:cNvPr>
          <p:cNvSpPr>
            <a:spLocks noGrp="1"/>
          </p:cNvSpPr>
          <p:nvPr>
            <p:ph type="title"/>
          </p:nvPr>
        </p:nvSpPr>
        <p:spPr/>
        <p:txBody>
          <a:bodyPr/>
          <a:lstStyle/>
          <a:p>
            <a:r>
              <a:rPr lang="es-AR" dirty="0"/>
              <a:t>Desarrollo en bloques en App Inventor</a:t>
            </a:r>
            <a:br>
              <a:rPr lang="es-AR" dirty="0"/>
            </a:br>
            <a:endParaRPr lang="es-AR" dirty="0"/>
          </a:p>
        </p:txBody>
      </p:sp>
      <p:pic>
        <p:nvPicPr>
          <p:cNvPr id="6" name="Marcador de contenido 5">
            <a:extLst>
              <a:ext uri="{FF2B5EF4-FFF2-40B4-BE49-F238E27FC236}">
                <a16:creationId xmlns:a16="http://schemas.microsoft.com/office/drawing/2014/main" id="{ECF4A85F-3D75-B74F-BDFB-A89AF44F3008}"/>
              </a:ext>
            </a:extLst>
          </p:cNvPr>
          <p:cNvPicPr>
            <a:picLocks noGrp="1" noChangeAspect="1"/>
          </p:cNvPicPr>
          <p:nvPr>
            <p:ph sz="half" idx="1"/>
          </p:nvPr>
        </p:nvPicPr>
        <p:blipFill>
          <a:blip r:embed="rId2"/>
          <a:stretch>
            <a:fillRect/>
          </a:stretch>
        </p:blipFill>
        <p:spPr>
          <a:xfrm>
            <a:off x="2422005" y="1461333"/>
            <a:ext cx="6192687" cy="2704229"/>
          </a:xfrm>
        </p:spPr>
      </p:pic>
      <p:pic>
        <p:nvPicPr>
          <p:cNvPr id="8" name="Marcador de contenido 7">
            <a:extLst>
              <a:ext uri="{FF2B5EF4-FFF2-40B4-BE49-F238E27FC236}">
                <a16:creationId xmlns:a16="http://schemas.microsoft.com/office/drawing/2014/main" id="{E71CBA59-10B4-BC23-5B50-C70149615807}"/>
              </a:ext>
            </a:extLst>
          </p:cNvPr>
          <p:cNvPicPr>
            <a:picLocks noGrp="1" noChangeAspect="1"/>
          </p:cNvPicPr>
          <p:nvPr>
            <p:ph sz="half" idx="2"/>
          </p:nvPr>
        </p:nvPicPr>
        <p:blipFill>
          <a:blip r:embed="rId3"/>
          <a:stretch>
            <a:fillRect/>
          </a:stretch>
        </p:blipFill>
        <p:spPr>
          <a:xfrm>
            <a:off x="2422005" y="4147623"/>
            <a:ext cx="6192687" cy="2355912"/>
          </a:xfrm>
        </p:spPr>
      </p:pic>
    </p:spTree>
    <p:extLst>
      <p:ext uri="{BB962C8B-B14F-4D97-AF65-F5344CB8AC3E}">
        <p14:creationId xmlns:p14="http://schemas.microsoft.com/office/powerpoint/2010/main" val="406487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Conclusión:</a:t>
            </a:r>
          </a:p>
        </p:txBody>
      </p:sp>
      <p:sp>
        <p:nvSpPr>
          <p:cNvPr id="4" name="Marcador de contenido 3">
            <a:extLst>
              <a:ext uri="{FF2B5EF4-FFF2-40B4-BE49-F238E27FC236}">
                <a16:creationId xmlns:a16="http://schemas.microsoft.com/office/drawing/2014/main" id="{C2CFD49F-C375-1BC0-AE6D-32C504100559}"/>
              </a:ext>
            </a:extLst>
          </p:cNvPr>
          <p:cNvSpPr>
            <a:spLocks noGrp="1"/>
          </p:cNvSpPr>
          <p:nvPr>
            <p:ph idx="1"/>
          </p:nvPr>
        </p:nvSpPr>
        <p:spPr>
          <a:xfrm>
            <a:off x="1522413" y="1946920"/>
            <a:ext cx="9134391" cy="3426296"/>
          </a:xfrm>
        </p:spPr>
        <p:txBody>
          <a:bodyPr/>
          <a:lstStyle/>
          <a:p>
            <a:pPr marL="0" indent="0">
              <a:buNone/>
            </a:pPr>
            <a:r>
              <a:rPr lang="es-AR" dirty="0"/>
              <a:t>Con la finalización exitosa de este proyecto se puede concluir que Proteus es una gran herramienta para una simulación precisa, incluso, utilizando conectividad fuera del dispositivo donde se ejecuta el programa. Por otro lado, si bien este proyecto puede parecer “sencillo”, brinda las bases necesarias para desarrollos más complejos debido a su escalabilidad.</a:t>
            </a:r>
            <a:br>
              <a:rPr lang="es-AR" dirty="0"/>
            </a:br>
            <a:endParaRPr lang="es-AR"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203E6-702C-0248-A48E-D5C9D9C4DC9B}"/>
              </a:ext>
            </a:extLst>
          </p:cNvPr>
          <p:cNvSpPr>
            <a:spLocks noGrp="1"/>
          </p:cNvSpPr>
          <p:nvPr>
            <p:ph type="title"/>
          </p:nvPr>
        </p:nvSpPr>
        <p:spPr/>
        <p:txBody>
          <a:bodyPr/>
          <a:lstStyle/>
          <a:p>
            <a:r>
              <a:rPr lang="es-AR" dirty="0"/>
              <a:t>Información adicional:</a:t>
            </a:r>
          </a:p>
        </p:txBody>
      </p:sp>
      <p:sp>
        <p:nvSpPr>
          <p:cNvPr id="3" name="Marcador de contenido 2">
            <a:extLst>
              <a:ext uri="{FF2B5EF4-FFF2-40B4-BE49-F238E27FC236}">
                <a16:creationId xmlns:a16="http://schemas.microsoft.com/office/drawing/2014/main" id="{2748B583-48E0-E089-B852-C8634F33EC22}"/>
              </a:ext>
            </a:extLst>
          </p:cNvPr>
          <p:cNvSpPr>
            <a:spLocks noGrp="1"/>
          </p:cNvSpPr>
          <p:nvPr>
            <p:ph idx="1"/>
          </p:nvPr>
        </p:nvSpPr>
        <p:spPr/>
        <p:txBody>
          <a:bodyPr/>
          <a:lstStyle/>
          <a:p>
            <a:pPr marL="0" indent="0">
              <a:buNone/>
            </a:pPr>
            <a:r>
              <a:rPr lang="es-AR" dirty="0"/>
              <a:t>Repositorio del proyecto: </a:t>
            </a:r>
            <a:r>
              <a:rPr lang="es-AR" dirty="0">
                <a:hlinkClick r:id="rId2"/>
              </a:rPr>
              <a:t>https://github.com/ISPC-TST-ARQUITECTURA-Y-CONECTIVIDAD/tarea7-grupo-5/</a:t>
            </a:r>
            <a:endParaRPr lang="es-AR" dirty="0"/>
          </a:p>
          <a:p>
            <a:pPr marL="0" indent="0">
              <a:buNone/>
            </a:pPr>
            <a:br>
              <a:rPr lang="es-AR" dirty="0"/>
            </a:br>
            <a:br>
              <a:rPr lang="es-AR" dirty="0"/>
            </a:br>
            <a:r>
              <a:rPr lang="es-AR" dirty="0"/>
              <a:t>Bibliografía: se utilizaron diferentes fuentes online sobre el desarrollo en App Inventor</a:t>
            </a:r>
          </a:p>
        </p:txBody>
      </p:sp>
    </p:spTree>
    <p:extLst>
      <p:ext uri="{BB962C8B-B14F-4D97-AF65-F5344CB8AC3E}">
        <p14:creationId xmlns:p14="http://schemas.microsoft.com/office/powerpoint/2010/main" val="345319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EC8D3-38C8-D7F1-E4A4-5EC0070220C3}"/>
              </a:ext>
            </a:extLst>
          </p:cNvPr>
          <p:cNvSpPr>
            <a:spLocks noGrp="1"/>
          </p:cNvSpPr>
          <p:nvPr>
            <p:ph type="title"/>
          </p:nvPr>
        </p:nvSpPr>
        <p:spPr>
          <a:xfrm>
            <a:off x="2854052" y="2383160"/>
            <a:ext cx="6480720" cy="1045840"/>
          </a:xfrm>
        </p:spPr>
        <p:txBody>
          <a:bodyPr>
            <a:normAutofit/>
          </a:bodyPr>
          <a:lstStyle/>
          <a:p>
            <a:r>
              <a:rPr lang="es-AR" sz="5400" dirty="0"/>
              <a:t>¡Muchas Gracias!</a:t>
            </a:r>
          </a:p>
        </p:txBody>
      </p:sp>
    </p:spTree>
    <p:extLst>
      <p:ext uri="{BB962C8B-B14F-4D97-AF65-F5344CB8AC3E}">
        <p14:creationId xmlns:p14="http://schemas.microsoft.com/office/powerpoint/2010/main" val="12175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lantilla de diseño Átomo azu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2_TF03460636.potx" id="{42674BEA-514E-40BE-BE59-A5F93197DBFE}" vid="{2D67258C-EA4D-4BEA-A46E-4CEC06C7B146}"/>
    </a:ext>
  </a:extLst>
</a:theme>
</file>

<file path=ppt/theme/theme2.xml><?xml version="1.0" encoding="utf-8"?>
<a:theme xmlns:a="http://schemas.openxmlformats.org/drawingml/2006/main" name="Tema d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49C11C-71DC-49B6-ACD8-27E3AE088D14}">
  <ds:schemaRefs>
    <ds:schemaRef ds:uri="40262f94-9f35-4ac3-9a90-690165a166b7"/>
    <ds:schemaRef ds:uri="http://purl.org/dc/dcmitype/"/>
    <ds:schemaRef ds:uri="a4f35948-e619-41b3-aa29-22878b09cfd2"/>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Diapositivas del diseño Átomo azul</Template>
  <TotalTime>105</TotalTime>
  <Words>227</Words>
  <Application>Microsoft Office PowerPoint</Application>
  <PresentationFormat>Personalizado</PresentationFormat>
  <Paragraphs>30</Paragraphs>
  <Slides>9</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Century Gothic</vt:lpstr>
      <vt:lpstr>Plantilla de diseño Átomo azul</vt:lpstr>
      <vt:lpstr>Control de LED mediante  Bluetooth</vt:lpstr>
      <vt:lpstr>Descripción</vt:lpstr>
      <vt:lpstr>Circuito de la simulación </vt:lpstr>
      <vt:lpstr>Vistas de la APK</vt:lpstr>
      <vt:lpstr>Desarrollo en bloques en App Inventor </vt:lpstr>
      <vt:lpstr>Desarrollo en bloques en App Inventor </vt:lpstr>
      <vt:lpstr>Conclusión:</vt:lpstr>
      <vt:lpstr>Información adicional:</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de LED mediante  Bluetooth</dc:title>
  <dc:creator>Sistemas - FPT</dc:creator>
  <cp:lastModifiedBy>Sistemas - FPT</cp:lastModifiedBy>
  <cp:revision>4</cp:revision>
  <dcterms:created xsi:type="dcterms:W3CDTF">2023-06-08T22:34:53Z</dcterms:created>
  <dcterms:modified xsi:type="dcterms:W3CDTF">2023-06-09T00:20:30Z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