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SPC-TST-ARQUITECTURA-Y-CONECTIVIDAD/tarea7-grupo-6/blob/main/Proyecto%201/Simulaci%C3%B3n/Simulacion%20-%20Proteus/Bluetooth.pdspr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279" y="1894703"/>
            <a:ext cx="3632887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 smtClean="0"/>
              <a:t>GRUPO 6</a:t>
            </a: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 smtClean="0"/>
              <a:t/>
            </a:r>
            <a:br>
              <a:rPr lang="es-ES" sz="2700" b="1" dirty="0" smtClean="0"/>
            </a:br>
            <a:r>
              <a:rPr lang="es-ES" sz="2700" b="1" dirty="0"/>
              <a:t>- </a:t>
            </a:r>
            <a:r>
              <a:rPr lang="es-ES" sz="2700" b="1" dirty="0" smtClean="0"/>
              <a:t>ANDRES MONTAÑO</a:t>
            </a:r>
            <a:br>
              <a:rPr lang="es-ES" sz="2700" b="1" dirty="0" smtClean="0"/>
            </a:br>
            <a:r>
              <a:rPr lang="es-AR" sz="2700" b="1" dirty="0"/>
              <a:t/>
            </a:r>
            <a:br>
              <a:rPr lang="es-AR" sz="2700" b="1" dirty="0"/>
            </a:br>
            <a:r>
              <a:rPr lang="es-AR" sz="2700" b="1" dirty="0" smtClean="0"/>
              <a:t>- EMMA GUTIERREZ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FEDERICO BIRGE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LEONARDO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MARIO GONZALEZ</a:t>
            </a:r>
            <a:br>
              <a:rPr lang="es-AR" sz="2700" b="1" dirty="0" smtClean="0"/>
            </a:br>
            <a:r>
              <a:rPr lang="es-AR" sz="2700" b="1" dirty="0" smtClean="0"/>
              <a:t/>
            </a:r>
            <a:br>
              <a:rPr lang="es-AR" sz="2700" b="1" dirty="0" smtClean="0"/>
            </a:br>
            <a:r>
              <a:rPr lang="es-AR" sz="2700" b="1" dirty="0" smtClean="0"/>
              <a:t>- PEDRO ROJO</a:t>
            </a:r>
            <a:endParaRPr lang="es-AR" sz="2700" b="1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A0DFA3F-550B-B249-6B74-EC3F1770A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7" t="21333" r="25437" b="13143"/>
          <a:stretch/>
        </p:blipFill>
        <p:spPr>
          <a:xfrm>
            <a:off x="3928163" y="423200"/>
            <a:ext cx="7746275" cy="61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70407" y="2924432"/>
            <a:ext cx="4166285" cy="1456267"/>
          </a:xfrm>
        </p:spPr>
        <p:txBody>
          <a:bodyPr/>
          <a:lstStyle/>
          <a:p>
            <a:r>
              <a:rPr lang="es-ES" dirty="0" smtClean="0"/>
              <a:t>MUCHAS GRACIAS 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22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6DFC6BB-FA64-BF0E-3315-585531E81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 t="21904" r="25913" b="19810"/>
          <a:stretch/>
        </p:blipFill>
        <p:spPr>
          <a:xfrm>
            <a:off x="1731122" y="357522"/>
            <a:ext cx="8856618" cy="63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8523" y="107091"/>
            <a:ext cx="5245442" cy="813716"/>
          </a:xfrm>
        </p:spPr>
        <p:txBody>
          <a:bodyPr/>
          <a:lstStyle/>
          <a:p>
            <a:r>
              <a:rPr lang="es-AR" dirty="0" smtClean="0"/>
              <a:t>CONECTANDO HARDWARE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4" y="1130643"/>
            <a:ext cx="2284455" cy="507656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51705" y="1668163"/>
            <a:ext cx="5245442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INTERFAZ BLUETOOTH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99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4049" y="527222"/>
            <a:ext cx="5088452" cy="871381"/>
          </a:xfrm>
        </p:spPr>
        <p:txBody>
          <a:bodyPr>
            <a:normAutofit/>
          </a:bodyPr>
          <a:lstStyle/>
          <a:p>
            <a:r>
              <a:rPr lang="es-AR" dirty="0" smtClean="0"/>
              <a:t>Conectando hardware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9" y="2166251"/>
            <a:ext cx="8110360" cy="3649662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861089" y="5815913"/>
            <a:ext cx="7494372" cy="871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ARDUINO 1 CON INTERFAZ BLUETOOTH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03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613" y="461318"/>
            <a:ext cx="7881550" cy="100318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Codificando DASHBOARD en </a:t>
            </a:r>
            <a:r>
              <a:rPr lang="es-AR" dirty="0" err="1" smtClean="0"/>
              <a:t>app</a:t>
            </a:r>
            <a:r>
              <a:rPr lang="es-AR" dirty="0" smtClean="0"/>
              <a:t> inventor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31" y="1639029"/>
            <a:ext cx="3571115" cy="4605902"/>
          </a:xfrm>
        </p:spPr>
      </p:pic>
    </p:spTree>
    <p:extLst>
      <p:ext uri="{BB962C8B-B14F-4D97-AF65-F5344CB8AC3E}">
        <p14:creationId xmlns:p14="http://schemas.microsoft.com/office/powerpoint/2010/main" val="22831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8525" y="337752"/>
            <a:ext cx="8359345" cy="1114032"/>
          </a:xfrm>
        </p:spPr>
        <p:txBody>
          <a:bodyPr/>
          <a:lstStyle/>
          <a:p>
            <a:r>
              <a:rPr lang="es-AR" dirty="0" err="1" smtClean="0"/>
              <a:t>Bt</a:t>
            </a:r>
            <a:r>
              <a:rPr lang="es-AR" dirty="0" smtClean="0"/>
              <a:t> conectado en notebook con </a:t>
            </a:r>
            <a:r>
              <a:rPr lang="es-AR" dirty="0" err="1" smtClean="0"/>
              <a:t>app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7" y="1723632"/>
            <a:ext cx="2917010" cy="4973730"/>
          </a:xfrm>
        </p:spPr>
      </p:pic>
    </p:spTree>
    <p:extLst>
      <p:ext uri="{BB962C8B-B14F-4D97-AF65-F5344CB8AC3E}">
        <p14:creationId xmlns:p14="http://schemas.microsoft.com/office/powerpoint/2010/main" val="6701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8827" y="354227"/>
            <a:ext cx="6266934" cy="904332"/>
          </a:xfrm>
        </p:spPr>
        <p:txBody>
          <a:bodyPr/>
          <a:lstStyle/>
          <a:p>
            <a:r>
              <a:rPr lang="es-AR" dirty="0" smtClean="0"/>
              <a:t>Encendiendo </a:t>
            </a:r>
            <a:r>
              <a:rPr lang="es-AR" dirty="0" err="1" smtClean="0"/>
              <a:t>led</a:t>
            </a:r>
            <a:r>
              <a:rPr lang="es-AR" dirty="0" smtClean="0"/>
              <a:t> desde </a:t>
            </a:r>
            <a:r>
              <a:rPr lang="es-AR" dirty="0" err="1" smtClean="0"/>
              <a:t>app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3" y="1704930"/>
            <a:ext cx="3171083" cy="487396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52" y="1704931"/>
            <a:ext cx="3402227" cy="48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822" y="181233"/>
            <a:ext cx="5682048" cy="1060851"/>
          </a:xfrm>
        </p:spPr>
        <p:txBody>
          <a:bodyPr/>
          <a:lstStyle/>
          <a:p>
            <a:r>
              <a:rPr lang="es-AR" dirty="0" smtClean="0"/>
              <a:t>APAGANDO LED DESDE APP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4" y="1589600"/>
            <a:ext cx="3053675" cy="47346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02" y="1589599"/>
            <a:ext cx="3196661" cy="4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2293" y="240728"/>
            <a:ext cx="5023021" cy="846667"/>
          </a:xfrm>
        </p:spPr>
        <p:txBody>
          <a:bodyPr/>
          <a:lstStyle/>
          <a:p>
            <a:r>
              <a:rPr lang="es-AR" dirty="0" smtClean="0"/>
              <a:t>SIMULACION EN PROTEUS</a:t>
            </a:r>
            <a:endParaRPr lang="es-AR" dirty="0"/>
          </a:p>
        </p:txBody>
      </p:sp>
      <p:pic>
        <p:nvPicPr>
          <p:cNvPr id="4" name="Marcador de contenido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563" y="1696995"/>
            <a:ext cx="6318422" cy="470245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97362" y="1298617"/>
            <a:ext cx="5404022" cy="42372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Componentes:</a:t>
            </a:r>
          </a:p>
          <a:p>
            <a:pPr marL="571500" indent="-571500">
              <a:buFontTx/>
              <a:buChar char="-"/>
            </a:pPr>
            <a:r>
              <a:rPr lang="es-AR" sz="3200" dirty="0" smtClean="0"/>
              <a:t>1 </a:t>
            </a:r>
            <a:r>
              <a:rPr lang="es-AR" sz="3200" dirty="0" err="1" smtClean="0"/>
              <a:t>Simulino</a:t>
            </a:r>
            <a:r>
              <a:rPr lang="es-AR" sz="3200" dirty="0" smtClean="0"/>
              <a:t> 1</a:t>
            </a:r>
          </a:p>
          <a:p>
            <a:pPr marL="571500" indent="-571500">
              <a:buFontTx/>
              <a:buChar char="-"/>
            </a:pPr>
            <a:r>
              <a:rPr lang="es-AR" sz="3200" dirty="0" smtClean="0"/>
              <a:t>1 Bluetooth </a:t>
            </a:r>
            <a:r>
              <a:rPr lang="es-AR" sz="3200" dirty="0" err="1" smtClean="0"/>
              <a:t>hc</a:t>
            </a:r>
            <a:r>
              <a:rPr lang="es-AR" sz="3200" dirty="0" smtClean="0"/>
              <a:t> 05</a:t>
            </a:r>
          </a:p>
          <a:p>
            <a:pPr marL="571500" indent="-571500">
              <a:buFontTx/>
              <a:buChar char="-"/>
            </a:pPr>
            <a:r>
              <a:rPr lang="es-AR" sz="3200" dirty="0" smtClean="0"/>
              <a:t>1 resistencia 220 </a:t>
            </a:r>
            <a:r>
              <a:rPr lang="es-AR" sz="3200" dirty="0" err="1" smtClean="0"/>
              <a:t>ohms</a:t>
            </a:r>
            <a:endParaRPr lang="es-AR" sz="3200" dirty="0" smtClean="0"/>
          </a:p>
          <a:p>
            <a:pPr marL="571500" indent="-571500">
              <a:buFontTx/>
              <a:buChar char="-"/>
            </a:pPr>
            <a:r>
              <a:rPr lang="es-AR" sz="3200" dirty="0" smtClean="0"/>
              <a:t>1 </a:t>
            </a:r>
            <a:r>
              <a:rPr lang="es-AR" sz="3200" dirty="0" err="1" smtClean="0"/>
              <a:t>led</a:t>
            </a:r>
            <a:r>
              <a:rPr lang="es-AR" sz="3200" dirty="0" smtClean="0"/>
              <a:t> verde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94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</TotalTime>
  <Words>54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GRUPO 6  - ANDRES MONTAÑO  - EMMA GUTIERREZ  - FEDERICO BIRGE  - LEONARDO GONZALEZ  - MARIO GONZALEZ  - PEDRO ROJO</vt:lpstr>
      <vt:lpstr>Presentación de PowerPoint</vt:lpstr>
      <vt:lpstr>CONECTANDO HARDWARE</vt:lpstr>
      <vt:lpstr>Conectando hardware</vt:lpstr>
      <vt:lpstr>Codificando DASHBOARD en app inventor</vt:lpstr>
      <vt:lpstr>Bt conectado en notebook con app</vt:lpstr>
      <vt:lpstr>Encendiendo led desde app</vt:lpstr>
      <vt:lpstr>APAGANDO LED DESDE APP</vt:lpstr>
      <vt:lpstr>SIMULACION EN PROTEUS</vt:lpstr>
      <vt:lpstr>MUCHAS GRACIAS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6</dc:title>
  <dc:creator>Pedro</dc:creator>
  <cp:lastModifiedBy>Pedro</cp:lastModifiedBy>
  <cp:revision>11</cp:revision>
  <dcterms:created xsi:type="dcterms:W3CDTF">2023-06-05T09:36:58Z</dcterms:created>
  <dcterms:modified xsi:type="dcterms:W3CDTF">2023-06-05T17:49:56Z</dcterms:modified>
</cp:coreProperties>
</file>