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279" y="1894703"/>
            <a:ext cx="3632887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/>
              <a:t>GRUPO 6</a:t>
            </a: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/>
              <a:t>- </a:t>
            </a:r>
            <a:r>
              <a:rPr lang="es-ES" sz="2700" b="1" dirty="0" smtClean="0"/>
              <a:t>ANDRES MONTAÑO</a:t>
            </a:r>
            <a:br>
              <a:rPr lang="es-ES" sz="2700" b="1" dirty="0" smtClean="0"/>
            </a:br>
            <a:r>
              <a:rPr lang="es-AR" sz="2700" b="1" dirty="0"/>
              <a:t/>
            </a:r>
            <a:br>
              <a:rPr lang="es-AR" sz="2700" b="1" dirty="0"/>
            </a:br>
            <a:r>
              <a:rPr lang="es-AR" sz="2700" b="1" dirty="0" smtClean="0"/>
              <a:t>- EMMA GUTIERREZ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FEDERICO BIRGE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LEONARDO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MARIO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PEDRO ROJO</a:t>
            </a:r>
            <a:endParaRPr lang="es-AR" sz="2700" b="1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A0DFA3F-550B-B249-6B74-EC3F1770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7" t="21333" r="25437" b="13143"/>
          <a:stretch/>
        </p:blipFill>
        <p:spPr>
          <a:xfrm>
            <a:off x="3928163" y="423200"/>
            <a:ext cx="7746275" cy="6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6DFC6BB-FA64-BF0E-3315-585531E8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 t="21904" r="25913" b="19810"/>
          <a:stretch/>
        </p:blipFill>
        <p:spPr>
          <a:xfrm>
            <a:off x="1731122" y="357522"/>
            <a:ext cx="8856618" cy="63320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23" y="1406997"/>
            <a:ext cx="8856618" cy="51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GRUPO 6  - ANDRES MONTAÑO  - EMMA GUTIERREZ  - FEDERICO BIRGE  - LEONARDO GONZALEZ  - MARIO GONZALEZ  - PEDRO ROJO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</dc:title>
  <dc:creator>Pedro</dc:creator>
  <cp:lastModifiedBy>Pedro</cp:lastModifiedBy>
  <cp:revision>10</cp:revision>
  <dcterms:created xsi:type="dcterms:W3CDTF">2023-06-05T09:36:58Z</dcterms:created>
  <dcterms:modified xsi:type="dcterms:W3CDTF">2023-06-07T10:05:46Z</dcterms:modified>
</cp:coreProperties>
</file>