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Roboto Slab" panose="020B0604020202020204" charset="0"/>
      <p:regular r:id="rId4"/>
      <p:bold r:id="rId5"/>
    </p:embeddedFont>
    <p:embeddedFont>
      <p:font typeface="Roboto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jn2mhp1hBZAyKwc6g/ibYj6UC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42" Type="http://customschemas.google.com/relationships/presentationmetadata" Target="metadata"/><Relationship Id="rId7" Type="http://schemas.openxmlformats.org/officeDocument/2006/relationships/font" Target="fonts/font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dirty="0"/>
              <a:t>Encuesta, instalación de </a:t>
            </a:r>
            <a:r>
              <a:rPr lang="es-ES" dirty="0" err="1"/>
              <a:t>My</a:t>
            </a:r>
            <a:r>
              <a:rPr lang="es-ES" dirty="0"/>
              <a:t> SQL, que son los datos que es la información, encontraron quien era la persona de la foto?</a:t>
            </a:r>
            <a:endParaRPr dirty="0"/>
          </a:p>
        </p:txBody>
      </p:sp>
      <p:sp>
        <p:nvSpPr>
          <p:cNvPr id="40" name="Google Shape;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6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Stack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7"/>
          <p:cNvCxnSpPr/>
          <p:nvPr/>
        </p:nvCxnSpPr>
        <p:spPr>
          <a:xfrm>
            <a:off x="4411913" y="152540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92575" y="1986425"/>
            <a:ext cx="82635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746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ulo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836125" y="610700"/>
            <a:ext cx="64500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100"/>
              <a:buFont typeface="Roboto Slab"/>
              <a:buNone/>
              <a:defRPr sz="3100" b="0" i="0" u="none" strike="noStrike" cap="none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 Slab"/>
              <a:buNone/>
              <a:defRPr sz="31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298702" y="742935"/>
            <a:ext cx="75262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GANTT – Proyecto AUTO</a:t>
            </a:r>
            <a:endParaRPr lang="es-A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90" y="1388711"/>
            <a:ext cx="8838773" cy="4991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s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16976</TotalTime>
  <Words>31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Roboto Slab</vt:lpstr>
      <vt:lpstr>Roboto</vt:lpstr>
      <vt:lpstr>Arial</vt:lpstr>
      <vt:lpstr>marinas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Entidad - Relación</dc:title>
  <dc:creator>ALEMAIN</dc:creator>
  <cp:lastModifiedBy>Oscar Gazzola</cp:lastModifiedBy>
  <cp:revision>89</cp:revision>
  <cp:lastPrinted>2021-08-24T17:17:06Z</cp:lastPrinted>
  <dcterms:modified xsi:type="dcterms:W3CDTF">2022-09-11T02:25:13Z</dcterms:modified>
</cp:coreProperties>
</file>