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4F273-3134-88D5-0F3D-77E6B41D2E8E}"/>
              </a:ext>
            </a:extLst>
          </p:cNvPr>
          <p:cNvSpPr>
            <a:spLocks noGrp="1"/>
          </p:cNvSpPr>
          <p:nvPr>
            <p:ph type="ctrTitle"/>
          </p:nvPr>
        </p:nvSpPr>
        <p:spPr>
          <a:xfrm>
            <a:off x="646386" y="526398"/>
            <a:ext cx="11177752" cy="1165768"/>
          </a:xfrm>
        </p:spPr>
        <p:txBody>
          <a:bodyPr>
            <a:normAutofit fontScale="90000"/>
          </a:bodyPr>
          <a:lstStyle/>
          <a:p>
            <a:pPr algn="ctr"/>
            <a:r>
              <a:rPr lang="es-AR" b="1" dirty="0" err="1"/>
              <a:t>Implementacion</a:t>
            </a:r>
            <a:r>
              <a:rPr lang="es-AR" b="1" dirty="0"/>
              <a:t> de proyecto </a:t>
            </a:r>
            <a:r>
              <a:rPr lang="es-AR" b="1" dirty="0" err="1"/>
              <a:t>Iot</a:t>
            </a:r>
            <a:r>
              <a:rPr lang="es-AR" b="1" dirty="0"/>
              <a:t> – grupo 3</a:t>
            </a:r>
          </a:p>
        </p:txBody>
      </p:sp>
      <p:pic>
        <p:nvPicPr>
          <p:cNvPr id="6" name="Imagen 5">
            <a:extLst>
              <a:ext uri="{FF2B5EF4-FFF2-40B4-BE49-F238E27FC236}">
                <a16:creationId xmlns:a16="http://schemas.microsoft.com/office/drawing/2014/main" id="{BAA6C1BC-FF94-838B-C7C8-76C12B2F9BD5}"/>
              </a:ext>
            </a:extLst>
          </p:cNvPr>
          <p:cNvPicPr>
            <a:picLocks noChangeAspect="1"/>
          </p:cNvPicPr>
          <p:nvPr/>
        </p:nvPicPr>
        <p:blipFill>
          <a:blip r:embed="rId2"/>
          <a:stretch>
            <a:fillRect/>
          </a:stretch>
        </p:blipFill>
        <p:spPr>
          <a:xfrm>
            <a:off x="4487834" y="2752523"/>
            <a:ext cx="2827365" cy="2008917"/>
          </a:xfrm>
          <a:prstGeom prst="rect">
            <a:avLst/>
          </a:prstGeom>
        </p:spPr>
      </p:pic>
      <p:sp>
        <p:nvSpPr>
          <p:cNvPr id="3" name="Subtítulo 2">
            <a:extLst>
              <a:ext uri="{FF2B5EF4-FFF2-40B4-BE49-F238E27FC236}">
                <a16:creationId xmlns:a16="http://schemas.microsoft.com/office/drawing/2014/main" id="{2445D0F7-6CF4-9122-0FD3-3EBC2F611C94}"/>
              </a:ext>
            </a:extLst>
          </p:cNvPr>
          <p:cNvSpPr>
            <a:spLocks noGrp="1"/>
          </p:cNvSpPr>
          <p:nvPr>
            <p:ph type="subTitle" idx="1"/>
          </p:nvPr>
        </p:nvSpPr>
        <p:spPr>
          <a:xfrm>
            <a:off x="1371600" y="1954924"/>
            <a:ext cx="9448800" cy="1024759"/>
          </a:xfrm>
        </p:spPr>
        <p:txBody>
          <a:bodyPr/>
          <a:lstStyle/>
          <a:p>
            <a:pPr algn="just"/>
            <a:r>
              <a:rPr lang="es-AR" b="1" dirty="0">
                <a:effectLst>
                  <a:outerShdw blurRad="38100" dist="38100" dir="2700000" algn="tl">
                    <a:srgbClr val="000000">
                      <a:alpha val="43137"/>
                    </a:srgbClr>
                  </a:outerShdw>
                </a:effectLst>
              </a:rPr>
              <a:t>PROBLEMA:</a:t>
            </a:r>
            <a:r>
              <a:rPr lang="es-AR" dirty="0"/>
              <a:t> IMPLETENTAR UN DISPODITIVO </a:t>
            </a:r>
            <a:r>
              <a:rPr lang="es-AR" dirty="0" err="1"/>
              <a:t>IoT</a:t>
            </a:r>
            <a:r>
              <a:rPr lang="es-AR" dirty="0"/>
              <a:t>, COMO LO ES UN CARRO AGV USADO A NIVEL INDUTRIAL, PARA SU DESARROLLO A NIVEL DOMICILIARIO</a:t>
            </a:r>
          </a:p>
        </p:txBody>
      </p:sp>
      <p:sp>
        <p:nvSpPr>
          <p:cNvPr id="4" name="Subtítulo 2">
            <a:extLst>
              <a:ext uri="{FF2B5EF4-FFF2-40B4-BE49-F238E27FC236}">
                <a16:creationId xmlns:a16="http://schemas.microsoft.com/office/drawing/2014/main" id="{C5CF1988-ADB2-0CC5-B31D-09EEB580BDE2}"/>
              </a:ext>
            </a:extLst>
          </p:cNvPr>
          <p:cNvSpPr txBox="1">
            <a:spLocks/>
          </p:cNvSpPr>
          <p:nvPr/>
        </p:nvSpPr>
        <p:spPr>
          <a:xfrm>
            <a:off x="1371600" y="4992413"/>
            <a:ext cx="9448800" cy="172369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SOLUCION:</a:t>
            </a:r>
            <a:r>
              <a:rPr lang="es-AR" dirty="0"/>
              <a:t> HOY EN DIA, HAY MUCHOS FACTORES DE DESARROLLO QUE NOS INDICAN QUE LAS SOLUCIONES </a:t>
            </a:r>
            <a:r>
              <a:rPr lang="es-AR" dirty="0" err="1"/>
              <a:t>IoT</a:t>
            </a:r>
            <a:r>
              <a:rPr lang="es-AR" dirty="0"/>
              <a:t> INDUTRIALES PUEDEN DARNOS RESPUESTAS A OTRO NIVEL, COMO ES EL DOMICILIARIO, DESDE ADAPTAR ESTE TIPO DE TECNOLOGIA, PARA PERSONAS MINUSVALIDAS, INVIDENTES, ETC. ES POR ELLO QUE EL APLICAR ESTA TECNOLOGIA  NOS AYUDARÍA A DARLE SOLUCIONES INNOVADORAS A NIVEL BAJO, COMO EL USO DOMIICILIARIO, YA SEA, DESDE TRANSPORTE DE MEDICAMENTOS HASTA JUGAR CON NUESTRAS MASCOTAS.</a:t>
            </a:r>
          </a:p>
        </p:txBody>
      </p:sp>
    </p:spTree>
    <p:extLst>
      <p:ext uri="{BB962C8B-B14F-4D97-AF65-F5344CB8AC3E}">
        <p14:creationId xmlns:p14="http://schemas.microsoft.com/office/powerpoint/2010/main" val="12029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C6CC47-8474-6981-A7AA-7BD26BFECFBE}"/>
              </a:ext>
            </a:extLst>
          </p:cNvPr>
          <p:cNvSpPr>
            <a:spLocks noGrp="1"/>
          </p:cNvSpPr>
          <p:nvPr>
            <p:ph idx="1"/>
          </p:nvPr>
        </p:nvSpPr>
        <p:spPr>
          <a:xfrm>
            <a:off x="685800" y="1768891"/>
            <a:ext cx="10820400" cy="4024125"/>
          </a:xfrm>
        </p:spPr>
        <p:txBody>
          <a:bodyPr/>
          <a:lstStyle/>
          <a:p>
            <a:r>
              <a:rPr lang="es-AR" dirty="0"/>
              <a:t>PARA ELLO SE DESARROLLA EL SIGUIENTE DIAGRAMA DE BLOQUES:</a:t>
            </a:r>
          </a:p>
          <a:p>
            <a:pPr marL="0" indent="0">
              <a:buNone/>
            </a:pPr>
            <a:endParaRPr lang="es-AR" dirty="0"/>
          </a:p>
        </p:txBody>
      </p:sp>
      <p:sp>
        <p:nvSpPr>
          <p:cNvPr id="4" name="Título 1">
            <a:extLst>
              <a:ext uri="{FF2B5EF4-FFF2-40B4-BE49-F238E27FC236}">
                <a16:creationId xmlns:a16="http://schemas.microsoft.com/office/drawing/2014/main" id="{BAD5F36E-565F-9B32-C9EF-B783F2352BE3}"/>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5" name="Imagen 4">
            <a:extLst>
              <a:ext uri="{FF2B5EF4-FFF2-40B4-BE49-F238E27FC236}">
                <a16:creationId xmlns:a16="http://schemas.microsoft.com/office/drawing/2014/main" id="{BD56F667-AA8B-5840-1158-8971739377DD}"/>
              </a:ext>
            </a:extLst>
          </p:cNvPr>
          <p:cNvPicPr>
            <a:picLocks noChangeAspect="1"/>
          </p:cNvPicPr>
          <p:nvPr/>
        </p:nvPicPr>
        <p:blipFill>
          <a:blip r:embed="rId2"/>
          <a:srcRect l="57479" t="54949" r="5762" b="17288"/>
          <a:stretch>
            <a:fillRect/>
          </a:stretch>
        </p:blipFill>
        <p:spPr bwMode="auto">
          <a:xfrm>
            <a:off x="2222938" y="2249650"/>
            <a:ext cx="7000535" cy="2975049"/>
          </a:xfrm>
          <a:prstGeom prst="rect">
            <a:avLst/>
          </a:prstGeom>
          <a:noFill/>
          <a:ln w="9525">
            <a:noFill/>
            <a:miter lim="800000"/>
            <a:headEnd/>
            <a:tailEnd/>
          </a:ln>
        </p:spPr>
      </p:pic>
      <p:sp>
        <p:nvSpPr>
          <p:cNvPr id="6" name="Subtítulo 2">
            <a:extLst>
              <a:ext uri="{FF2B5EF4-FFF2-40B4-BE49-F238E27FC236}">
                <a16:creationId xmlns:a16="http://schemas.microsoft.com/office/drawing/2014/main" id="{EAA975AB-9431-8B50-F3F7-4E18B44FD9F1}"/>
              </a:ext>
            </a:extLst>
          </p:cNvPr>
          <p:cNvSpPr txBox="1">
            <a:spLocks/>
          </p:cNvSpPr>
          <p:nvPr/>
        </p:nvSpPr>
        <p:spPr>
          <a:xfrm>
            <a:off x="126123" y="5422298"/>
            <a:ext cx="11713779" cy="12938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EXPLICACION:</a:t>
            </a:r>
            <a:r>
              <a:rPr lang="es-AR" dirty="0"/>
              <a:t> EL DIAGRAMA RESPONDE A LA ESTRUCTURA GENERAL DE DESARROLLO DEL AGV NIVEL DOMICILIARIO, LO QUE PROPONE  SOLUCIONAR EL PROBLEMA Y ABARCAR UN ABANICO DE POSIBILIDADES PARA  ADPTARLO A NUEVAS FUNCIONALIDADES, SIN NECESIDAD DE QUE EL PROPIETARIO REQUIERA CONOCIMIENTOS TECNICOS</a:t>
            </a:r>
          </a:p>
        </p:txBody>
      </p:sp>
    </p:spTree>
    <p:extLst>
      <p:ext uri="{BB962C8B-B14F-4D97-AF65-F5344CB8AC3E}">
        <p14:creationId xmlns:p14="http://schemas.microsoft.com/office/powerpoint/2010/main" val="372563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715E70-FAAF-E684-7C3D-F530F5282AF1}"/>
              </a:ext>
            </a:extLst>
          </p:cNvPr>
          <p:cNvSpPr>
            <a:spLocks noGrp="1"/>
          </p:cNvSpPr>
          <p:nvPr>
            <p:ph idx="1"/>
          </p:nvPr>
        </p:nvSpPr>
        <p:spPr>
          <a:xfrm>
            <a:off x="685800" y="2194560"/>
            <a:ext cx="10820400" cy="2487799"/>
          </a:xfrm>
        </p:spPr>
        <p:txBody>
          <a:bodyPr>
            <a:normAutofit lnSpcReduction="10000"/>
          </a:bodyPr>
          <a:lstStyle/>
          <a:p>
            <a:pPr marL="0" indent="0" algn="just">
              <a:buNone/>
            </a:pPr>
            <a:r>
              <a:rPr lang="es-AR" dirty="0"/>
              <a:t>UNO DE ESTOS EJEMPLOS, ES FRENTE A PERSONAS MINUSVALIDAS MOTRIZMENTE, QUE PUEDAN ALCANZAR MEDICAMENTOS, AGUAS, ENTRE OTROS, Y AL CONCLUIR CON SU LABOR ESPECIFICA DE ATENCION, NO SEA NECESARIO EL DESCARTE O ABANDOO DEL DISPOSITIVO, SINO MAS BIEN LA RE-ADAPTACION DEL MISMOM PARA NUEVAS FUNCIONALIDADES, COMO ENTRETENER UNA MASCOTA, SIN QUE ELLO IMPLIQUE UN GASTO ARBITRARIO AL USUARIO, SI NO MAS BIEN, CON LA ADQUISICION DE UN KIT, LA READAPTACION DE LA FUNCIONALIDAD DEL AVG.</a:t>
            </a:r>
          </a:p>
        </p:txBody>
      </p:sp>
      <p:sp>
        <p:nvSpPr>
          <p:cNvPr id="4" name="Título 1">
            <a:extLst>
              <a:ext uri="{FF2B5EF4-FFF2-40B4-BE49-F238E27FC236}">
                <a16:creationId xmlns:a16="http://schemas.microsoft.com/office/drawing/2014/main" id="{7EBB0347-7965-F761-0F74-ED434D9FF5A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7" name="Imagen 6">
            <a:extLst>
              <a:ext uri="{FF2B5EF4-FFF2-40B4-BE49-F238E27FC236}">
                <a16:creationId xmlns:a16="http://schemas.microsoft.com/office/drawing/2014/main" id="{3C9B3688-73AB-E247-C15E-13A7E6B04D06}"/>
              </a:ext>
            </a:extLst>
          </p:cNvPr>
          <p:cNvPicPr>
            <a:picLocks noChangeAspect="1"/>
          </p:cNvPicPr>
          <p:nvPr/>
        </p:nvPicPr>
        <p:blipFill>
          <a:blip r:embed="rId2"/>
          <a:stretch>
            <a:fillRect/>
          </a:stretch>
        </p:blipFill>
        <p:spPr>
          <a:xfrm>
            <a:off x="4578486" y="4407715"/>
            <a:ext cx="3035027" cy="2254256"/>
          </a:xfrm>
          <a:prstGeom prst="rect">
            <a:avLst/>
          </a:prstGeom>
        </p:spPr>
      </p:pic>
    </p:spTree>
    <p:extLst>
      <p:ext uri="{BB962C8B-B14F-4D97-AF65-F5344CB8AC3E}">
        <p14:creationId xmlns:p14="http://schemas.microsoft.com/office/powerpoint/2010/main" val="172773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C1D259-EFCE-48EE-8C3C-01AA559EBA58}"/>
              </a:ext>
            </a:extLst>
          </p:cNvPr>
          <p:cNvSpPr>
            <a:spLocks noGrp="1"/>
          </p:cNvSpPr>
          <p:nvPr>
            <p:ph idx="1"/>
          </p:nvPr>
        </p:nvSpPr>
        <p:spPr>
          <a:xfrm>
            <a:off x="685800" y="2194560"/>
            <a:ext cx="10820400" cy="1037371"/>
          </a:xfrm>
        </p:spPr>
        <p:txBody>
          <a:bodyPr>
            <a:normAutofit fontScale="92500" lnSpcReduction="20000"/>
          </a:bodyPr>
          <a:lstStyle/>
          <a:p>
            <a:pPr algn="just"/>
            <a:r>
              <a:rPr lang="es-AR" dirty="0"/>
              <a:t>PARA ELLO SE DESARROLLO A NIVEL GENERAL EL SIGUIENTE DIAGRAMA DE BLOQUE, EL CUAL CORRESPODE AL AGV GENERAL CON POSIBILDAD DE NUEVAS ADAPTACIONES, YA SEA DESDE UN TRANSPORTADOR, UN ENTRETENIMIENTO DE MASCOTAS, COMO UN SENSOR DE PLANTAS ENTRE MILES DE POSIBILIDADES,</a:t>
            </a:r>
          </a:p>
        </p:txBody>
      </p:sp>
      <p:sp>
        <p:nvSpPr>
          <p:cNvPr id="4" name="Título 1">
            <a:extLst>
              <a:ext uri="{FF2B5EF4-FFF2-40B4-BE49-F238E27FC236}">
                <a16:creationId xmlns:a16="http://schemas.microsoft.com/office/drawing/2014/main" id="{471DA1CF-1FC9-1EFC-6D07-CE6ED5B92BD0}"/>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6" name="Imagen 5">
            <a:extLst>
              <a:ext uri="{FF2B5EF4-FFF2-40B4-BE49-F238E27FC236}">
                <a16:creationId xmlns:a16="http://schemas.microsoft.com/office/drawing/2014/main" id="{7874C23A-6D2F-2E35-A988-828C37F89C80}"/>
              </a:ext>
            </a:extLst>
          </p:cNvPr>
          <p:cNvPicPr>
            <a:picLocks noChangeAspect="1"/>
          </p:cNvPicPr>
          <p:nvPr/>
        </p:nvPicPr>
        <p:blipFill rotWithShape="1">
          <a:blip r:embed="rId2"/>
          <a:srcRect t="42418" r="28969" b="5033"/>
          <a:stretch/>
        </p:blipFill>
        <p:spPr>
          <a:xfrm>
            <a:off x="3333256" y="3626070"/>
            <a:ext cx="4864813" cy="2695810"/>
          </a:xfrm>
          <a:prstGeom prst="rect">
            <a:avLst/>
          </a:prstGeom>
        </p:spPr>
      </p:pic>
    </p:spTree>
    <p:extLst>
      <p:ext uri="{BB962C8B-B14F-4D97-AF65-F5344CB8AC3E}">
        <p14:creationId xmlns:p14="http://schemas.microsoft.com/office/powerpoint/2010/main" val="186498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771A81-3E1A-E288-4028-B955070E94D0}"/>
              </a:ext>
            </a:extLst>
          </p:cNvPr>
          <p:cNvSpPr>
            <a:spLocks noGrp="1"/>
          </p:cNvSpPr>
          <p:nvPr>
            <p:ph idx="1"/>
          </p:nvPr>
        </p:nvSpPr>
        <p:spPr>
          <a:xfrm>
            <a:off x="685800" y="2194560"/>
            <a:ext cx="10820400" cy="1293813"/>
          </a:xfrm>
        </p:spPr>
        <p:txBody>
          <a:bodyPr>
            <a:normAutofit lnSpcReduction="10000"/>
          </a:bodyPr>
          <a:lstStyle/>
          <a:p>
            <a:pPr algn="just"/>
            <a:r>
              <a:rPr lang="es-AR" dirty="0"/>
              <a:t>COMO PARA ELLO EXISTE UN ABANICO DE POSIBILIDADES, DECIDIMOS IMPLEMETAR, LA SOLUCION RAIZ, VERSATIL A FUTUROS CAMBIOS DEL PROPIETARIO, ADAPTABLE A UN DESARROLLO AMIGABLE NO TENICO DEL MISMO</a:t>
            </a:r>
          </a:p>
        </p:txBody>
      </p:sp>
      <p:sp>
        <p:nvSpPr>
          <p:cNvPr id="4" name="Título 1">
            <a:extLst>
              <a:ext uri="{FF2B5EF4-FFF2-40B4-BE49-F238E27FC236}">
                <a16:creationId xmlns:a16="http://schemas.microsoft.com/office/drawing/2014/main" id="{8570201C-8B6B-745A-BFF8-18649E6CE26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6" name="Imagen 5">
            <a:extLst>
              <a:ext uri="{FF2B5EF4-FFF2-40B4-BE49-F238E27FC236}">
                <a16:creationId xmlns:a16="http://schemas.microsoft.com/office/drawing/2014/main" id="{371E16F7-6336-3AC1-2A14-C14EFABF8B26}"/>
              </a:ext>
            </a:extLst>
          </p:cNvPr>
          <p:cNvPicPr>
            <a:picLocks noChangeAspect="1"/>
          </p:cNvPicPr>
          <p:nvPr/>
        </p:nvPicPr>
        <p:blipFill>
          <a:blip r:embed="rId2"/>
          <a:stretch>
            <a:fillRect/>
          </a:stretch>
        </p:blipFill>
        <p:spPr>
          <a:xfrm>
            <a:off x="2948808" y="3392991"/>
            <a:ext cx="6006005" cy="3363363"/>
          </a:xfrm>
          <a:prstGeom prst="rect">
            <a:avLst/>
          </a:prstGeom>
        </p:spPr>
      </p:pic>
    </p:spTree>
    <p:extLst>
      <p:ext uri="{BB962C8B-B14F-4D97-AF65-F5344CB8AC3E}">
        <p14:creationId xmlns:p14="http://schemas.microsoft.com/office/powerpoint/2010/main" val="4258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4963F2-3171-0724-78E0-4B010315E626}"/>
              </a:ext>
            </a:extLst>
          </p:cNvPr>
          <p:cNvSpPr>
            <a:spLocks noGrp="1"/>
          </p:cNvSpPr>
          <p:nvPr>
            <p:ph idx="1"/>
          </p:nvPr>
        </p:nvSpPr>
        <p:spPr/>
        <p:txBody>
          <a:bodyPr/>
          <a:lstStyle/>
          <a:p>
            <a:r>
              <a:rPr lang="es-AR" dirty="0"/>
              <a:t>Para ello nuestro tiempo de desarrollo es el siguiente:</a:t>
            </a:r>
          </a:p>
          <a:p>
            <a:endParaRPr lang="es-AR" dirty="0"/>
          </a:p>
        </p:txBody>
      </p:sp>
      <p:sp>
        <p:nvSpPr>
          <p:cNvPr id="4" name="Título 1">
            <a:extLst>
              <a:ext uri="{FF2B5EF4-FFF2-40B4-BE49-F238E27FC236}">
                <a16:creationId xmlns:a16="http://schemas.microsoft.com/office/drawing/2014/main" id="{9A7D33CC-E3EF-FD16-2CCA-20CAFA3F7E7F}"/>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5" name="Imagen 4">
            <a:extLst>
              <a:ext uri="{FF2B5EF4-FFF2-40B4-BE49-F238E27FC236}">
                <a16:creationId xmlns:a16="http://schemas.microsoft.com/office/drawing/2014/main" id="{C14A454F-E25F-FC41-4C37-A77BA31F9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966" y="2673897"/>
            <a:ext cx="11190027" cy="3758434"/>
          </a:xfrm>
          <a:prstGeom prst="rect">
            <a:avLst/>
          </a:prstGeom>
          <a:noFill/>
        </p:spPr>
      </p:pic>
    </p:spTree>
    <p:extLst>
      <p:ext uri="{BB962C8B-B14F-4D97-AF65-F5344CB8AC3E}">
        <p14:creationId xmlns:p14="http://schemas.microsoft.com/office/powerpoint/2010/main" val="252565836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69</TotalTime>
  <Words>377</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Implementacion de proyecto Iot – grupo 3</vt:lpstr>
      <vt:lpstr>Implementación de proyecto Iot – grupo 3</vt:lpstr>
      <vt:lpstr>Implementación de proyecto Iot – grupo 3</vt:lpstr>
      <vt:lpstr>Implementación de proyecto Iot – grupo 3</vt:lpstr>
      <vt:lpstr>Implementación de proyecto Iot – grupo 3</vt:lpstr>
      <vt:lpstr>Implementación de proyecto Iot – grupo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proyecto Iot – grupo 3</dc:title>
  <dc:creator>CARO-FER</dc:creator>
  <cp:lastModifiedBy>Leonardo Gonzalez</cp:lastModifiedBy>
  <cp:revision>3</cp:revision>
  <dcterms:created xsi:type="dcterms:W3CDTF">2022-09-11T00:20:59Z</dcterms:created>
  <dcterms:modified xsi:type="dcterms:W3CDTF">2022-09-11T15:06:51Z</dcterms:modified>
</cp:coreProperties>
</file>