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77" d="100"/>
          <a:sy n="77" d="100"/>
        </p:scale>
        <p:origin x="4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9/11/2022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9/11/2022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9/11/2022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9/11/2022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9/11/2022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9/11/2022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9/11/2022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9/11/2022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9/11/2022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A4F273-3134-88D5-0F3D-77E6B41D2E8E}"/>
              </a:ext>
            </a:extLst>
          </p:cNvPr>
          <p:cNvSpPr>
            <a:spLocks noGrp="1"/>
          </p:cNvSpPr>
          <p:nvPr>
            <p:ph type="ctrTitle"/>
          </p:nvPr>
        </p:nvSpPr>
        <p:spPr>
          <a:xfrm>
            <a:off x="646386" y="526398"/>
            <a:ext cx="11177752" cy="1165768"/>
          </a:xfrm>
        </p:spPr>
        <p:txBody>
          <a:bodyPr>
            <a:normAutofit fontScale="90000"/>
          </a:bodyPr>
          <a:lstStyle/>
          <a:p>
            <a:pPr algn="ctr"/>
            <a:r>
              <a:rPr lang="es-AR" b="1" dirty="0"/>
              <a:t>Implementación de proyecto Iot – grupo 3</a:t>
            </a:r>
          </a:p>
        </p:txBody>
      </p:sp>
      <p:pic>
        <p:nvPicPr>
          <p:cNvPr id="6" name="Imagen 5">
            <a:extLst>
              <a:ext uri="{FF2B5EF4-FFF2-40B4-BE49-F238E27FC236}">
                <a16:creationId xmlns:a16="http://schemas.microsoft.com/office/drawing/2014/main" id="{BAA6C1BC-FF94-838B-C7C8-76C12B2F9BD5}"/>
              </a:ext>
            </a:extLst>
          </p:cNvPr>
          <p:cNvPicPr>
            <a:picLocks noChangeAspect="1"/>
          </p:cNvPicPr>
          <p:nvPr/>
        </p:nvPicPr>
        <p:blipFill>
          <a:blip r:embed="rId2"/>
          <a:stretch>
            <a:fillRect/>
          </a:stretch>
        </p:blipFill>
        <p:spPr>
          <a:xfrm>
            <a:off x="4487834" y="2752523"/>
            <a:ext cx="2827365" cy="2008917"/>
          </a:xfrm>
          <a:prstGeom prst="rect">
            <a:avLst/>
          </a:prstGeom>
        </p:spPr>
      </p:pic>
      <p:sp>
        <p:nvSpPr>
          <p:cNvPr id="3" name="Subtítulo 2">
            <a:extLst>
              <a:ext uri="{FF2B5EF4-FFF2-40B4-BE49-F238E27FC236}">
                <a16:creationId xmlns:a16="http://schemas.microsoft.com/office/drawing/2014/main" id="{2445D0F7-6CF4-9122-0FD3-3EBC2F611C94}"/>
              </a:ext>
            </a:extLst>
          </p:cNvPr>
          <p:cNvSpPr>
            <a:spLocks noGrp="1"/>
          </p:cNvSpPr>
          <p:nvPr>
            <p:ph type="subTitle" idx="1"/>
          </p:nvPr>
        </p:nvSpPr>
        <p:spPr>
          <a:xfrm>
            <a:off x="1371600" y="1954924"/>
            <a:ext cx="9448800" cy="1024759"/>
          </a:xfrm>
        </p:spPr>
        <p:txBody>
          <a:bodyPr/>
          <a:lstStyle/>
          <a:p>
            <a:pPr algn="just"/>
            <a:r>
              <a:rPr lang="es-AR" b="1" dirty="0">
                <a:effectLst>
                  <a:outerShdw blurRad="38100" dist="38100" dir="2700000" algn="tl">
                    <a:srgbClr val="000000">
                      <a:alpha val="43137"/>
                    </a:srgbClr>
                  </a:outerShdw>
                </a:effectLst>
              </a:rPr>
              <a:t>PROBLEMA:</a:t>
            </a:r>
            <a:r>
              <a:rPr lang="es-AR" dirty="0"/>
              <a:t> IMPLEMENTAR UN DISPOSITIVO IoT, COMO LO ES UN CARRO AGV USADO A NIVEL INDUSTRIAL, PARA SU DESARROLLO A NIVEL DOMICILIARIO.</a:t>
            </a:r>
          </a:p>
        </p:txBody>
      </p:sp>
      <p:sp>
        <p:nvSpPr>
          <p:cNvPr id="4" name="Subtítulo 2">
            <a:extLst>
              <a:ext uri="{FF2B5EF4-FFF2-40B4-BE49-F238E27FC236}">
                <a16:creationId xmlns:a16="http://schemas.microsoft.com/office/drawing/2014/main" id="{C5CF1988-ADB2-0CC5-B31D-09EEB580BDE2}"/>
              </a:ext>
            </a:extLst>
          </p:cNvPr>
          <p:cNvSpPr txBox="1">
            <a:spLocks/>
          </p:cNvSpPr>
          <p:nvPr/>
        </p:nvSpPr>
        <p:spPr>
          <a:xfrm>
            <a:off x="1371600" y="4992413"/>
            <a:ext cx="9448800" cy="1723697"/>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AR" b="1" dirty="0">
                <a:effectLst>
                  <a:outerShdw blurRad="38100" dist="38100" dir="2700000" algn="tl">
                    <a:srgbClr val="000000">
                      <a:alpha val="43137"/>
                    </a:srgbClr>
                  </a:outerShdw>
                </a:effectLst>
              </a:rPr>
              <a:t>SOLUCION:</a:t>
            </a:r>
            <a:r>
              <a:rPr lang="es-AR" dirty="0"/>
              <a:t> HOY EN DIA, HAY MUCHOS FACTORES DE DESARROLLO QUE NOS INDICAN QUE LAS SOLUCIONES IoT INDUSTRIALES PUEDEN DARNOS RESPUESTAS A OTRO NIVEL, COMO ES EL DOMICILIARIO, DESDE ADAPTAR ESTE TIPO DE TECNOLOGIA, PARA PERSONAS MINUSVALIDAS, INVIDENTES, ETC. ES POR ELLO QUE EL APLICAR ESTA TECNOLOGIA  NOS AYUDARÍA A DARLE SOLUCIONES INNOVADORAS A NIVEL BAJO, COMO EL USO DOMICILIARIO, YA SEA, DESDE TRANSPORTE DE MEDICAMENTOS HASTA JUGAR CON NUESTRAS MASCOTAS.</a:t>
            </a:r>
          </a:p>
        </p:txBody>
      </p:sp>
    </p:spTree>
    <p:extLst>
      <p:ext uri="{BB962C8B-B14F-4D97-AF65-F5344CB8AC3E}">
        <p14:creationId xmlns:p14="http://schemas.microsoft.com/office/powerpoint/2010/main" val="1202982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BC6CC47-8474-6981-A7AA-7BD26BFECFBE}"/>
              </a:ext>
            </a:extLst>
          </p:cNvPr>
          <p:cNvSpPr>
            <a:spLocks noGrp="1"/>
          </p:cNvSpPr>
          <p:nvPr>
            <p:ph idx="1"/>
          </p:nvPr>
        </p:nvSpPr>
        <p:spPr>
          <a:xfrm>
            <a:off x="685800" y="1768891"/>
            <a:ext cx="10820400" cy="4024125"/>
          </a:xfrm>
        </p:spPr>
        <p:txBody>
          <a:bodyPr/>
          <a:lstStyle/>
          <a:p>
            <a:r>
              <a:rPr lang="es-AR" dirty="0"/>
              <a:t>PARA ELLO SE DESARROLLA EL SIGUIENTE DIAGRAMA DE BLOQUES:</a:t>
            </a:r>
          </a:p>
          <a:p>
            <a:pPr marL="0" indent="0">
              <a:buNone/>
            </a:pPr>
            <a:endParaRPr lang="es-AR" dirty="0"/>
          </a:p>
        </p:txBody>
      </p:sp>
      <p:sp>
        <p:nvSpPr>
          <p:cNvPr id="4" name="Título 1">
            <a:extLst>
              <a:ext uri="{FF2B5EF4-FFF2-40B4-BE49-F238E27FC236}">
                <a16:creationId xmlns:a16="http://schemas.microsoft.com/office/drawing/2014/main" id="{BAD5F36E-565F-9B32-C9EF-B783F2352BE3}"/>
              </a:ext>
            </a:extLst>
          </p:cNvPr>
          <p:cNvSpPr>
            <a:spLocks noGrp="1"/>
          </p:cNvSpPr>
          <p:nvPr>
            <p:ph type="title"/>
          </p:nvPr>
        </p:nvSpPr>
        <p:spPr>
          <a:xfrm>
            <a:off x="472966" y="196029"/>
            <a:ext cx="11033234" cy="1293812"/>
          </a:xfrm>
        </p:spPr>
        <p:txBody>
          <a:bodyPr>
            <a:normAutofit/>
          </a:bodyPr>
          <a:lstStyle/>
          <a:p>
            <a:pPr algn="ctr"/>
            <a:r>
              <a:rPr lang="es-AR" b="1" dirty="0"/>
              <a:t>Implementación de proyecto Iot – grupo 3</a:t>
            </a:r>
          </a:p>
        </p:txBody>
      </p:sp>
      <p:pic>
        <p:nvPicPr>
          <p:cNvPr id="5" name="Imagen 4">
            <a:extLst>
              <a:ext uri="{FF2B5EF4-FFF2-40B4-BE49-F238E27FC236}">
                <a16:creationId xmlns:a16="http://schemas.microsoft.com/office/drawing/2014/main" id="{BD56F667-AA8B-5840-1158-8971739377DD}"/>
              </a:ext>
            </a:extLst>
          </p:cNvPr>
          <p:cNvPicPr>
            <a:picLocks noChangeAspect="1"/>
          </p:cNvPicPr>
          <p:nvPr/>
        </p:nvPicPr>
        <p:blipFill>
          <a:blip r:embed="rId2"/>
          <a:srcRect l="57479" t="54949" r="5762" b="17288"/>
          <a:stretch>
            <a:fillRect/>
          </a:stretch>
        </p:blipFill>
        <p:spPr bwMode="auto">
          <a:xfrm>
            <a:off x="2222938" y="2249650"/>
            <a:ext cx="7000535" cy="2975049"/>
          </a:xfrm>
          <a:prstGeom prst="rect">
            <a:avLst/>
          </a:prstGeom>
          <a:noFill/>
          <a:ln w="9525">
            <a:noFill/>
            <a:miter lim="800000"/>
            <a:headEnd/>
            <a:tailEnd/>
          </a:ln>
        </p:spPr>
      </p:pic>
      <p:sp>
        <p:nvSpPr>
          <p:cNvPr id="6" name="Subtítulo 2">
            <a:extLst>
              <a:ext uri="{FF2B5EF4-FFF2-40B4-BE49-F238E27FC236}">
                <a16:creationId xmlns:a16="http://schemas.microsoft.com/office/drawing/2014/main" id="{EAA975AB-9431-8B50-F3F7-4E18B44FD9F1}"/>
              </a:ext>
            </a:extLst>
          </p:cNvPr>
          <p:cNvSpPr txBox="1">
            <a:spLocks/>
          </p:cNvSpPr>
          <p:nvPr/>
        </p:nvSpPr>
        <p:spPr>
          <a:xfrm>
            <a:off x="126123" y="5422298"/>
            <a:ext cx="11713779" cy="129381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AR" b="1" dirty="0">
                <a:effectLst>
                  <a:outerShdw blurRad="38100" dist="38100" dir="2700000" algn="tl">
                    <a:srgbClr val="000000">
                      <a:alpha val="43137"/>
                    </a:srgbClr>
                  </a:outerShdw>
                </a:effectLst>
              </a:rPr>
              <a:t>EXPLICACION:</a:t>
            </a:r>
            <a:r>
              <a:rPr lang="es-AR" dirty="0"/>
              <a:t> EL DIAGRAMA RESPONDE A LA ESTRUCTURA GENERAL DE DESARROLLO DEL AGV NIVEL DOMICILIARIO, LO QUE PROPONE  SOLUCIONAR EL PROBLEMA Y ABARCAR UN ABANICO DE POSIBILIDADES PARA  ADAPTARLO A NUEVAS FUNCIONALIDADES, SIN NECESIDAD DE QUE EL PROPIETARIO REQUIERA CONOCIMIENTOS TECNICOS.</a:t>
            </a:r>
          </a:p>
        </p:txBody>
      </p:sp>
    </p:spTree>
    <p:extLst>
      <p:ext uri="{BB962C8B-B14F-4D97-AF65-F5344CB8AC3E}">
        <p14:creationId xmlns:p14="http://schemas.microsoft.com/office/powerpoint/2010/main" val="3725639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0715E70-FAAF-E684-7C3D-F530F5282AF1}"/>
              </a:ext>
            </a:extLst>
          </p:cNvPr>
          <p:cNvSpPr>
            <a:spLocks noGrp="1"/>
          </p:cNvSpPr>
          <p:nvPr>
            <p:ph idx="1"/>
          </p:nvPr>
        </p:nvSpPr>
        <p:spPr>
          <a:xfrm>
            <a:off x="685800" y="2194560"/>
            <a:ext cx="10820400" cy="2487799"/>
          </a:xfrm>
        </p:spPr>
        <p:txBody>
          <a:bodyPr>
            <a:normAutofit lnSpcReduction="10000"/>
          </a:bodyPr>
          <a:lstStyle/>
          <a:p>
            <a:pPr marL="0" indent="0" algn="just">
              <a:buNone/>
            </a:pPr>
            <a:r>
              <a:rPr lang="es-AR" dirty="0"/>
              <a:t>UNO DE ESTOS EJEMPLOS, ES FRENTE A PERSONAS MINUSVALIDAS MOTRIZMENTE, QUE PUEDAN ALCANZAR MEDICAMENTOS, AGUAS, ENTRE OTROS, Y AL CONCLUIR CON SU LABOR ESPECIFICA DE ATENCION, NO SEA NECESARIO EL DESCARTE O ABANDONO DEL DISPOSITIVO, SINO MAS BIEN LA RE-ADAPTACION DEL MISMO PARA NUEVAS FUNCIONALIDADES, COMO ENTRETENER UNA MASCOTA, SIN QUE ELLO IMPLIQUE UN GASTO ARBITRARIO AL USUARIO, SI NO MAS BIEN, CON LA ADQUISICION DE UN KIT, LA RE-ADAPTACION DE LA FUNCIONALIDAD DEL AGV.</a:t>
            </a:r>
          </a:p>
        </p:txBody>
      </p:sp>
      <p:sp>
        <p:nvSpPr>
          <p:cNvPr id="4" name="Título 1">
            <a:extLst>
              <a:ext uri="{FF2B5EF4-FFF2-40B4-BE49-F238E27FC236}">
                <a16:creationId xmlns:a16="http://schemas.microsoft.com/office/drawing/2014/main" id="{7EBB0347-7965-F761-0F74-ED434D9FF5AE}"/>
              </a:ext>
            </a:extLst>
          </p:cNvPr>
          <p:cNvSpPr>
            <a:spLocks noGrp="1"/>
          </p:cNvSpPr>
          <p:nvPr>
            <p:ph type="title"/>
          </p:nvPr>
        </p:nvSpPr>
        <p:spPr>
          <a:xfrm>
            <a:off x="472966" y="196029"/>
            <a:ext cx="11033234" cy="1293812"/>
          </a:xfrm>
        </p:spPr>
        <p:txBody>
          <a:bodyPr>
            <a:normAutofit/>
          </a:bodyPr>
          <a:lstStyle/>
          <a:p>
            <a:pPr algn="ctr"/>
            <a:r>
              <a:rPr lang="es-AR" b="1" dirty="0"/>
              <a:t>Implementación de proyecto Iot – grupo 3</a:t>
            </a:r>
          </a:p>
        </p:txBody>
      </p:sp>
      <p:pic>
        <p:nvPicPr>
          <p:cNvPr id="7" name="Imagen 6">
            <a:extLst>
              <a:ext uri="{FF2B5EF4-FFF2-40B4-BE49-F238E27FC236}">
                <a16:creationId xmlns:a16="http://schemas.microsoft.com/office/drawing/2014/main" id="{3C9B3688-73AB-E247-C15E-13A7E6B04D06}"/>
              </a:ext>
            </a:extLst>
          </p:cNvPr>
          <p:cNvPicPr>
            <a:picLocks noChangeAspect="1"/>
          </p:cNvPicPr>
          <p:nvPr/>
        </p:nvPicPr>
        <p:blipFill>
          <a:blip r:embed="rId2"/>
          <a:stretch>
            <a:fillRect/>
          </a:stretch>
        </p:blipFill>
        <p:spPr>
          <a:xfrm>
            <a:off x="4578486" y="4407715"/>
            <a:ext cx="3035027" cy="2254256"/>
          </a:xfrm>
          <a:prstGeom prst="rect">
            <a:avLst/>
          </a:prstGeom>
        </p:spPr>
      </p:pic>
    </p:spTree>
    <p:extLst>
      <p:ext uri="{BB962C8B-B14F-4D97-AF65-F5344CB8AC3E}">
        <p14:creationId xmlns:p14="http://schemas.microsoft.com/office/powerpoint/2010/main" val="1727738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3C1D259-EFCE-48EE-8C3C-01AA559EBA58}"/>
              </a:ext>
            </a:extLst>
          </p:cNvPr>
          <p:cNvSpPr>
            <a:spLocks noGrp="1"/>
          </p:cNvSpPr>
          <p:nvPr>
            <p:ph idx="1"/>
          </p:nvPr>
        </p:nvSpPr>
        <p:spPr>
          <a:xfrm>
            <a:off x="685800" y="2194560"/>
            <a:ext cx="10820400" cy="1037371"/>
          </a:xfrm>
        </p:spPr>
        <p:txBody>
          <a:bodyPr>
            <a:normAutofit fontScale="92500" lnSpcReduction="20000"/>
          </a:bodyPr>
          <a:lstStyle/>
          <a:p>
            <a:pPr algn="just"/>
            <a:r>
              <a:rPr lang="es-AR" dirty="0"/>
              <a:t>PARA ELLO SE DESARROLLO A NIVEL GENERAL EL SIGUIENTE DIAGRAMA DE BLOQUE, EL CUAL CORRESPONDE AL AGV GENERAL CON POSIBILDAD DE NUEVAS ADAPTACIONES, YA SEA DESDE UN TRANSPORTADOR, UN ENTRETENIMIENTO DE MASCOTAS, COMO UN SENSOR DE PLANTAS ENTRE MILES DE POSIBILIDADES.</a:t>
            </a:r>
          </a:p>
        </p:txBody>
      </p:sp>
      <p:sp>
        <p:nvSpPr>
          <p:cNvPr id="4" name="Título 1">
            <a:extLst>
              <a:ext uri="{FF2B5EF4-FFF2-40B4-BE49-F238E27FC236}">
                <a16:creationId xmlns:a16="http://schemas.microsoft.com/office/drawing/2014/main" id="{471DA1CF-1FC9-1EFC-6D07-CE6ED5B92BD0}"/>
              </a:ext>
            </a:extLst>
          </p:cNvPr>
          <p:cNvSpPr>
            <a:spLocks noGrp="1"/>
          </p:cNvSpPr>
          <p:nvPr>
            <p:ph type="title"/>
          </p:nvPr>
        </p:nvSpPr>
        <p:spPr>
          <a:xfrm>
            <a:off x="472966" y="196029"/>
            <a:ext cx="11033234" cy="1293812"/>
          </a:xfrm>
        </p:spPr>
        <p:txBody>
          <a:bodyPr>
            <a:normAutofit/>
          </a:bodyPr>
          <a:lstStyle/>
          <a:p>
            <a:pPr algn="ctr"/>
            <a:r>
              <a:rPr lang="es-AR" b="1" dirty="0"/>
              <a:t>Implementación de proyecto Iot – grupo 3</a:t>
            </a:r>
          </a:p>
        </p:txBody>
      </p:sp>
      <p:pic>
        <p:nvPicPr>
          <p:cNvPr id="6" name="Imagen 5">
            <a:extLst>
              <a:ext uri="{FF2B5EF4-FFF2-40B4-BE49-F238E27FC236}">
                <a16:creationId xmlns:a16="http://schemas.microsoft.com/office/drawing/2014/main" id="{7874C23A-6D2F-2E35-A988-828C37F89C80}"/>
              </a:ext>
            </a:extLst>
          </p:cNvPr>
          <p:cNvPicPr>
            <a:picLocks noChangeAspect="1"/>
          </p:cNvPicPr>
          <p:nvPr/>
        </p:nvPicPr>
        <p:blipFill rotWithShape="1">
          <a:blip r:embed="rId2"/>
          <a:srcRect t="42418" r="28969" b="5033"/>
          <a:stretch/>
        </p:blipFill>
        <p:spPr>
          <a:xfrm>
            <a:off x="3333256" y="3626070"/>
            <a:ext cx="4864813" cy="2695810"/>
          </a:xfrm>
          <a:prstGeom prst="rect">
            <a:avLst/>
          </a:prstGeom>
        </p:spPr>
      </p:pic>
    </p:spTree>
    <p:extLst>
      <p:ext uri="{BB962C8B-B14F-4D97-AF65-F5344CB8AC3E}">
        <p14:creationId xmlns:p14="http://schemas.microsoft.com/office/powerpoint/2010/main" val="1864989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6771A81-3E1A-E288-4028-B955070E94D0}"/>
              </a:ext>
            </a:extLst>
          </p:cNvPr>
          <p:cNvSpPr>
            <a:spLocks noGrp="1"/>
          </p:cNvSpPr>
          <p:nvPr>
            <p:ph idx="1"/>
          </p:nvPr>
        </p:nvSpPr>
        <p:spPr>
          <a:xfrm>
            <a:off x="685800" y="2194560"/>
            <a:ext cx="10820400" cy="1293813"/>
          </a:xfrm>
        </p:spPr>
        <p:txBody>
          <a:bodyPr>
            <a:normAutofit lnSpcReduction="10000"/>
          </a:bodyPr>
          <a:lstStyle/>
          <a:p>
            <a:pPr algn="just"/>
            <a:r>
              <a:rPr lang="es-AR" dirty="0"/>
              <a:t>COMO PARA ELLO EXISTE UN ABANICO DE POSIBILIDADES, DECIDIMOS IMPLEMENTAR, LA SOLUCION DE RAIZ, VERSATIL A FUTUROS CAMBIOS DEL PROPIETARIO, ADAPTABLE A UN DESARROLLO AMIGABLE NO TECNICO DEL MISMO.</a:t>
            </a:r>
          </a:p>
        </p:txBody>
      </p:sp>
      <p:sp>
        <p:nvSpPr>
          <p:cNvPr id="4" name="Título 1">
            <a:extLst>
              <a:ext uri="{FF2B5EF4-FFF2-40B4-BE49-F238E27FC236}">
                <a16:creationId xmlns:a16="http://schemas.microsoft.com/office/drawing/2014/main" id="{8570201C-8B6B-745A-BFF8-18649E6CE26E}"/>
              </a:ext>
            </a:extLst>
          </p:cNvPr>
          <p:cNvSpPr>
            <a:spLocks noGrp="1"/>
          </p:cNvSpPr>
          <p:nvPr>
            <p:ph type="title"/>
          </p:nvPr>
        </p:nvSpPr>
        <p:spPr>
          <a:xfrm>
            <a:off x="472966" y="196029"/>
            <a:ext cx="11033234" cy="1293812"/>
          </a:xfrm>
        </p:spPr>
        <p:txBody>
          <a:bodyPr>
            <a:normAutofit/>
          </a:bodyPr>
          <a:lstStyle/>
          <a:p>
            <a:pPr algn="ctr"/>
            <a:r>
              <a:rPr lang="es-AR" b="1" dirty="0"/>
              <a:t>Implementación de proyecto Iot – grupo 3</a:t>
            </a:r>
          </a:p>
        </p:txBody>
      </p:sp>
      <p:pic>
        <p:nvPicPr>
          <p:cNvPr id="6" name="Imagen 5">
            <a:extLst>
              <a:ext uri="{FF2B5EF4-FFF2-40B4-BE49-F238E27FC236}">
                <a16:creationId xmlns:a16="http://schemas.microsoft.com/office/drawing/2014/main" id="{371E16F7-6336-3AC1-2A14-C14EFABF8B26}"/>
              </a:ext>
            </a:extLst>
          </p:cNvPr>
          <p:cNvPicPr>
            <a:picLocks noChangeAspect="1"/>
          </p:cNvPicPr>
          <p:nvPr/>
        </p:nvPicPr>
        <p:blipFill>
          <a:blip r:embed="rId2"/>
          <a:stretch>
            <a:fillRect/>
          </a:stretch>
        </p:blipFill>
        <p:spPr>
          <a:xfrm>
            <a:off x="2948808" y="3392991"/>
            <a:ext cx="6006005" cy="3363363"/>
          </a:xfrm>
          <a:prstGeom prst="rect">
            <a:avLst/>
          </a:prstGeom>
        </p:spPr>
      </p:pic>
    </p:spTree>
    <p:extLst>
      <p:ext uri="{BB962C8B-B14F-4D97-AF65-F5344CB8AC3E}">
        <p14:creationId xmlns:p14="http://schemas.microsoft.com/office/powerpoint/2010/main" val="425816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24963F2-3171-0724-78E0-4B010315E626}"/>
              </a:ext>
            </a:extLst>
          </p:cNvPr>
          <p:cNvSpPr>
            <a:spLocks noGrp="1"/>
          </p:cNvSpPr>
          <p:nvPr>
            <p:ph idx="1"/>
          </p:nvPr>
        </p:nvSpPr>
        <p:spPr/>
        <p:txBody>
          <a:bodyPr/>
          <a:lstStyle/>
          <a:p>
            <a:r>
              <a:rPr lang="es-AR" dirty="0"/>
              <a:t>Para ello nuestro tiempo de desarrollo es el siguiente:</a:t>
            </a:r>
          </a:p>
          <a:p>
            <a:endParaRPr lang="es-AR" dirty="0"/>
          </a:p>
        </p:txBody>
      </p:sp>
      <p:sp>
        <p:nvSpPr>
          <p:cNvPr id="4" name="Título 1">
            <a:extLst>
              <a:ext uri="{FF2B5EF4-FFF2-40B4-BE49-F238E27FC236}">
                <a16:creationId xmlns:a16="http://schemas.microsoft.com/office/drawing/2014/main" id="{9A7D33CC-E3EF-FD16-2CCA-20CAFA3F7E7F}"/>
              </a:ext>
            </a:extLst>
          </p:cNvPr>
          <p:cNvSpPr>
            <a:spLocks noGrp="1"/>
          </p:cNvSpPr>
          <p:nvPr>
            <p:ph type="title"/>
          </p:nvPr>
        </p:nvSpPr>
        <p:spPr>
          <a:xfrm>
            <a:off x="472966" y="196029"/>
            <a:ext cx="11033234" cy="1293812"/>
          </a:xfrm>
        </p:spPr>
        <p:txBody>
          <a:bodyPr>
            <a:normAutofit/>
          </a:bodyPr>
          <a:lstStyle/>
          <a:p>
            <a:pPr algn="ctr"/>
            <a:r>
              <a:rPr lang="es-AR" b="1" dirty="0"/>
              <a:t>Implementación de proyecto Iot – grupo 3</a:t>
            </a:r>
          </a:p>
        </p:txBody>
      </p:sp>
      <p:pic>
        <p:nvPicPr>
          <p:cNvPr id="5" name="Imagen 4">
            <a:extLst>
              <a:ext uri="{FF2B5EF4-FFF2-40B4-BE49-F238E27FC236}">
                <a16:creationId xmlns:a16="http://schemas.microsoft.com/office/drawing/2014/main" id="{C14A454F-E25F-FC41-4C37-A77BA31F907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2966" y="2673897"/>
            <a:ext cx="11190027" cy="3758434"/>
          </a:xfrm>
          <a:prstGeom prst="rect">
            <a:avLst/>
          </a:prstGeom>
          <a:noFill/>
        </p:spPr>
      </p:pic>
    </p:spTree>
    <p:extLst>
      <p:ext uri="{BB962C8B-B14F-4D97-AF65-F5344CB8AC3E}">
        <p14:creationId xmlns:p14="http://schemas.microsoft.com/office/powerpoint/2010/main" val="2525658368"/>
      </p:ext>
    </p:extLst>
  </p:cSld>
  <p:clrMapOvr>
    <a:masterClrMapping/>
  </p:clrMapOvr>
</p:sld>
</file>

<file path=ppt/theme/theme1.xml><?xml version="1.0" encoding="utf-8"?>
<a:theme xmlns:a="http://schemas.openxmlformats.org/drawingml/2006/main" name="Estela de condensació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79</TotalTime>
  <Words>381</Words>
  <Application>Microsoft Office PowerPoint</Application>
  <PresentationFormat>Panorámica</PresentationFormat>
  <Paragraphs>14</Paragraphs>
  <Slides>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Arial</vt:lpstr>
      <vt:lpstr>Century Gothic</vt:lpstr>
      <vt:lpstr>Estela de condensación</vt:lpstr>
      <vt:lpstr>Implementación de proyecto Iot – grupo 3</vt:lpstr>
      <vt:lpstr>Implementación de proyecto Iot – grupo 3</vt:lpstr>
      <vt:lpstr>Implementación de proyecto Iot – grupo 3</vt:lpstr>
      <vt:lpstr>Implementación de proyecto Iot – grupo 3</vt:lpstr>
      <vt:lpstr>Implementación de proyecto Iot – grupo 3</vt:lpstr>
      <vt:lpstr>Implementación de proyecto Iot – grupo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Implementacion de proyecto Iot – grupo 3</dc:title>
  <dc:creator>CARO-FER</dc:creator>
  <cp:lastModifiedBy>Juan Diego</cp:lastModifiedBy>
  <cp:revision>7</cp:revision>
  <dcterms:created xsi:type="dcterms:W3CDTF">2022-09-11T00:20:59Z</dcterms:created>
  <dcterms:modified xsi:type="dcterms:W3CDTF">2022-09-11T18:02:38Z</dcterms:modified>
</cp:coreProperties>
</file>