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5"/>
  </p:notesMasterIdLst>
  <p:sldIdLst>
    <p:sldId id="256" r:id="rId2"/>
    <p:sldId id="257" r:id="rId3"/>
    <p:sldId id="285" r:id="rId4"/>
  </p:sldIdLst>
  <p:sldSz cx="9144000" cy="5143500" type="screen16x9"/>
  <p:notesSz cx="6858000" cy="9144000"/>
  <p:embeddedFontLst>
    <p:embeddedFont>
      <p:font typeface="Oxanium" panose="020B0604020202020204" charset="0"/>
      <p:regular r:id="rId6"/>
      <p:bold r:id="rId7"/>
    </p:embeddedFont>
    <p:embeddedFont>
      <p:font typeface="Work Sans" panose="020B0604020202020204" charset="0"/>
      <p:regular r:id="rId8"/>
      <p:bold r:id="rId9"/>
      <p:italic r:id="rId10"/>
      <p:boldItalic r:id="rId11"/>
    </p:embeddedFont>
    <p:embeddedFont>
      <p:font typeface="Overpas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18D847-D629-40E8-998E-8AE7831BAE32}">
  <a:tblStyle styleId="{A118D847-D629-40E8-998E-8AE7831BA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f08a788ee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f08a788ee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1_1_1_2_1_1_1_2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?utm=www.freepik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371280" y="4176900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Profesor: Gonzalo Vera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Catedra: Proyecto Integrador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Alumno: </a:t>
            </a:r>
            <a:r>
              <a:rPr lang="es-MX" dirty="0" err="1"/>
              <a:t>Jose</a:t>
            </a:r>
            <a:r>
              <a:rPr lang="es-MX" dirty="0"/>
              <a:t> </a:t>
            </a:r>
            <a:r>
              <a:rPr lang="es-MX" dirty="0" err="1"/>
              <a:t>Marquez</a:t>
            </a:r>
            <a:endParaRPr lang="es-MX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>
                <a:solidFill>
                  <a:schemeClr val="accent4"/>
                </a:solidFill>
              </a:rPr>
              <a:t>TECNICATURA EN TELECOMUNICACIONES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ISPC 2024</a:t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/>
            </a:r>
            <a:br>
              <a:rPr lang="es-MX" sz="3200" dirty="0">
                <a:solidFill>
                  <a:schemeClr val="accent4"/>
                </a:solidFill>
              </a:rPr>
            </a:br>
            <a:r>
              <a:rPr lang="es-MX" sz="3200" dirty="0">
                <a:solidFill>
                  <a:schemeClr val="accent4"/>
                </a:solidFill>
              </a:rPr>
              <a:t>TRABAJO PRACTICO #1</a:t>
            </a: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566091" y="34082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accent4"/>
                </a:solidFill>
              </a:rPr>
              <a:t>Introducción al </a:t>
            </a:r>
            <a:r>
              <a:rPr lang="es-AR" dirty="0" err="1">
                <a:solidFill>
                  <a:schemeClr val="accent4"/>
                </a:solidFill>
              </a:rPr>
              <a:t>IoT</a:t>
            </a:r>
            <a:endParaRPr lang="es-AR"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566091" y="1045534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IOT (internet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things</a:t>
            </a:r>
            <a:r>
              <a:rPr lang="es-MX" dirty="0"/>
              <a:t>) o internet de las cosas, se refiere a un conjunto de elementos tecnológicos tanto de hardware como de software que se comunican internamente y a través de internet, que recopilan datos para su procesamiento y luego ser compartidos y utilizados por diversos sistemas de información para diferentes fines.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Esto permite que estos objetos sean controlados y monitoreados de manera remota, lo que puede mejorar su eficiencia y rendimiento.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Estos objetos (cosas o </a:t>
            </a:r>
            <a:r>
              <a:rPr lang="es-MX" dirty="0" err="1"/>
              <a:t>things</a:t>
            </a:r>
            <a:r>
              <a:rPr lang="es-MX" dirty="0"/>
              <a:t> en inglés) van desde electrodomésticos, dispositivos </a:t>
            </a:r>
            <a:r>
              <a:rPr lang="es-MX" dirty="0" err="1"/>
              <a:t>wereables</a:t>
            </a:r>
            <a:r>
              <a:rPr lang="es-MX" dirty="0"/>
              <a:t> hasta maquinaria y equipos industriales (industria 4.0).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muchos sectores o nichos donde se puede aplicar el internet de las cosas, entre ellos podemos encontrar:</a:t>
            </a:r>
          </a:p>
          <a:p>
            <a:pPr marL="822960" lvl="0" indent="-2070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ork Sans"/>
              <a:buChar char="●"/>
            </a:pPr>
            <a:r>
              <a:rPr lang="es-MX" dirty="0"/>
              <a:t>Domótica: Se enfoca en automatizar y controlar de manera remota diferentes sistemas y dispositivos dentro del hogar, como por ejemplo sistema de seguridad y monitoreo, iluminación y electrodomésticos. Son algunos de los ejemplos que podemos mencionar.</a:t>
            </a:r>
            <a:r>
              <a:rPr lang="en" dirty="0"/>
              <a:t>A selection of </a:t>
            </a:r>
            <a:r>
              <a:rPr lang="en" b="1" dirty="0">
                <a:solidFill>
                  <a:schemeClr val="accent4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illustrations</a:t>
            </a:r>
            <a:r>
              <a:rPr lang="en" dirty="0">
                <a:solidFill>
                  <a:schemeClr val="accent4"/>
                </a:solidFill>
              </a:rPr>
              <a:t>.</a:t>
            </a:r>
            <a:r>
              <a:rPr lang="en" dirty="0"/>
              <a:t> You can also customize and animate them as you wish with the online editor. Visit </a:t>
            </a:r>
            <a:r>
              <a:rPr lang="en" b="1" dirty="0">
                <a:solidFill>
                  <a:schemeClr val="accent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Storyset</a:t>
            </a:r>
            <a:r>
              <a:rPr lang="en" dirty="0"/>
              <a:t> to find more.</a:t>
            </a:r>
            <a:endParaRPr dirty="0"/>
          </a:p>
          <a:p>
            <a:pPr marL="822960" lvl="0" indent="-2070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ork Sans"/>
              <a:buChar char="●"/>
            </a:pPr>
            <a:r>
              <a:rPr lang="es-MX" dirty="0"/>
              <a:t>Industria: Se utilizan para monitorear y optimizar procesos productivos, recolección de datos para mantenimiento preventivo y predictivo de equipos.</a:t>
            </a:r>
          </a:p>
          <a:p>
            <a:pPr marL="822960" lvl="0" indent="-2070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ork Sans"/>
              <a:buChar char="●"/>
            </a:pPr>
            <a:r>
              <a:rPr lang="es-MX" dirty="0"/>
              <a:t>En el sector de la salud: los dispositivos </a:t>
            </a:r>
            <a:r>
              <a:rPr lang="es-MX" dirty="0" err="1"/>
              <a:t>IoT</a:t>
            </a:r>
            <a:r>
              <a:rPr lang="es-MX" dirty="0"/>
              <a:t> pueden utilizarse para monitorear de forma remota la salud de los pacientes, a través de un dispositivo tipo </a:t>
            </a:r>
            <a:r>
              <a:rPr lang="es-MX" dirty="0" err="1"/>
              <a:t>wereable</a:t>
            </a:r>
            <a:r>
              <a:rPr lang="es-MX" dirty="0"/>
              <a:t> recopilar datos médicos (signos vitales) y proporcionar cuidados personalizados. Esto puede incluir dispositivos como monitores de actividad física, medidores de glucosa, dispositivos de monitoreo cardíaco, etc.</a:t>
            </a:r>
            <a:r>
              <a:rPr lang="en" dirty="0"/>
              <a:t>You can delete this slide when you’re done editing the presentation.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0"/>
          <p:cNvSpPr txBox="1">
            <a:spLocks noGrp="1"/>
          </p:cNvSpPr>
          <p:nvPr>
            <p:ph type="subTitle" idx="1"/>
          </p:nvPr>
        </p:nvSpPr>
        <p:spPr>
          <a:xfrm>
            <a:off x="496066" y="1083065"/>
            <a:ext cx="7043069" cy="256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600" dirty="0"/>
              <a:t>El IOT está transformando la forma de interactuar con los objetos y el entorno que nos rodea, vamos hacia un futuro 100% conectado, donde los dispositivos de todos los ámbitos, hogareños, laborales y educacionales estarán de alguna forma interconectados para brindarnos una experiencia inmersiva y de esta forma hacer nuestra vida más confortable. Nos ayudará a resolver diversas problemáticas a las que nos enfrentamos desde hace mucho tiempo, como por ejemplo: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MX" sz="1600" dirty="0"/>
          </a:p>
          <a:p>
            <a:pPr lvl="1">
              <a:spcBef>
                <a:spcPts val="0"/>
              </a:spcBef>
              <a:buChar char="●"/>
            </a:pPr>
            <a:r>
              <a:rPr lang="es-MX" sz="1600" dirty="0"/>
              <a:t>Un problema común en varias partes del mundo es la gestión de residuos, IOT podría ser una solución efectiva para mejorar este sistema mediante sensores y análisis de datos que optimice; por ejemplo, las rutas de los camiones recolectores y automatizar procesos de reciclaje para reducir el enterramiento de residuos, los basurales a cielo abierto y disminuir la contaminación del agua en napas y cuerpos de agua.</a:t>
            </a:r>
          </a:p>
        </p:txBody>
      </p:sp>
      <p:sp>
        <p:nvSpPr>
          <p:cNvPr id="1907" name="Google Shape;1907;p70"/>
          <p:cNvSpPr txBox="1">
            <a:spLocks noGrp="1"/>
          </p:cNvSpPr>
          <p:nvPr>
            <p:ph type="title"/>
          </p:nvPr>
        </p:nvSpPr>
        <p:spPr>
          <a:xfrm>
            <a:off x="305559" y="34405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REFLEXION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Microsoft Office PowerPoint</Application>
  <PresentationFormat>Presentación en pantalla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Oxanium</vt:lpstr>
      <vt:lpstr>Work Sans</vt:lpstr>
      <vt:lpstr>Overpass</vt:lpstr>
      <vt:lpstr>History of Internet Class for College by Slidesgo</vt:lpstr>
      <vt:lpstr>TECNICATURA EN TELECOMUNICACIONES ISPC 2024  TRABAJO PRACTICO #1</vt:lpstr>
      <vt:lpstr>Introducción al IoT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EN TELECOMUNICACIONES ISPC 2024  TRABAJO PRACTICO #1</dc:title>
  <dc:creator>NS079</dc:creator>
  <cp:lastModifiedBy>Admin</cp:lastModifiedBy>
  <cp:revision>2</cp:revision>
  <dcterms:modified xsi:type="dcterms:W3CDTF">2024-04-14T23:26:55Z</dcterms:modified>
</cp:coreProperties>
</file>