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D8265-49D3-4782-9AFE-BB66EA0CB3CD}" v="1" dt="2022-09-12T03:14:45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a Ferreyra" userId="6fdab8a8c626bd79" providerId="LiveId" clId="{287D8265-49D3-4782-9AFE-BB66EA0CB3CD}"/>
    <pc:docChg chg="custSel modSld">
      <pc:chgData name="Luciana Ferreyra" userId="6fdab8a8c626bd79" providerId="LiveId" clId="{287D8265-49D3-4782-9AFE-BB66EA0CB3CD}" dt="2022-09-12T03:15:11.483" v="134" actId="1076"/>
      <pc:docMkLst>
        <pc:docMk/>
      </pc:docMkLst>
      <pc:sldChg chg="addSp modSp mod">
        <pc:chgData name="Luciana Ferreyra" userId="6fdab8a8c626bd79" providerId="LiveId" clId="{287D8265-49D3-4782-9AFE-BB66EA0CB3CD}" dt="2022-09-12T03:15:11.483" v="134" actId="1076"/>
        <pc:sldMkLst>
          <pc:docMk/>
          <pc:sldMk cId="555441660" sldId="257"/>
        </pc:sldMkLst>
        <pc:spChg chg="mod">
          <ac:chgData name="Luciana Ferreyra" userId="6fdab8a8c626bd79" providerId="LiveId" clId="{287D8265-49D3-4782-9AFE-BB66EA0CB3CD}" dt="2022-09-12T03:15:11.483" v="134" actId="1076"/>
          <ac:spMkLst>
            <pc:docMk/>
            <pc:sldMk cId="555441660" sldId="257"/>
            <ac:spMk id="2" creationId="{C9F42788-8FAD-6EF9-348E-7960481BB08F}"/>
          </ac:spMkLst>
        </pc:spChg>
        <pc:spChg chg="mod">
          <ac:chgData name="Luciana Ferreyra" userId="6fdab8a8c626bd79" providerId="LiveId" clId="{287D8265-49D3-4782-9AFE-BB66EA0CB3CD}" dt="2022-09-11T22:04:26.871" v="103" actId="14100"/>
          <ac:spMkLst>
            <pc:docMk/>
            <pc:sldMk cId="555441660" sldId="257"/>
            <ac:spMk id="3" creationId="{5F7F1031-5ECE-41A3-FE09-B9D4857B2420}"/>
          </ac:spMkLst>
        </pc:spChg>
        <pc:spChg chg="mod">
          <ac:chgData name="Luciana Ferreyra" userId="6fdab8a8c626bd79" providerId="LiveId" clId="{287D8265-49D3-4782-9AFE-BB66EA0CB3CD}" dt="2022-09-11T22:05:32.347" v="111" actId="14100"/>
          <ac:spMkLst>
            <pc:docMk/>
            <pc:sldMk cId="555441660" sldId="257"/>
            <ac:spMk id="5" creationId="{E9F5AB99-4597-78D2-8B81-FA52B96B3215}"/>
          </ac:spMkLst>
        </pc:spChg>
        <pc:spChg chg="mod">
          <ac:chgData name="Luciana Ferreyra" userId="6fdab8a8c626bd79" providerId="LiveId" clId="{287D8265-49D3-4782-9AFE-BB66EA0CB3CD}" dt="2022-09-12T03:13:59.738" v="129" actId="1076"/>
          <ac:spMkLst>
            <pc:docMk/>
            <pc:sldMk cId="555441660" sldId="257"/>
            <ac:spMk id="9" creationId="{2F4CC727-8229-9354-9AFA-9E98BFCD2E45}"/>
          </ac:spMkLst>
        </pc:spChg>
        <pc:spChg chg="mod">
          <ac:chgData name="Luciana Ferreyra" userId="6fdab8a8c626bd79" providerId="LiveId" clId="{287D8265-49D3-4782-9AFE-BB66EA0CB3CD}" dt="2022-09-11T22:05:40.271" v="112" actId="1076"/>
          <ac:spMkLst>
            <pc:docMk/>
            <pc:sldMk cId="555441660" sldId="257"/>
            <ac:spMk id="10" creationId="{7AE9F36C-7B8D-7CD4-2056-5A57C366FB65}"/>
          </ac:spMkLst>
        </pc:spChg>
        <pc:spChg chg="mod">
          <ac:chgData name="Luciana Ferreyra" userId="6fdab8a8c626bd79" providerId="LiveId" clId="{287D8265-49D3-4782-9AFE-BB66EA0CB3CD}" dt="2022-09-11T22:06:41.693" v="113" actId="255"/>
          <ac:spMkLst>
            <pc:docMk/>
            <pc:sldMk cId="555441660" sldId="257"/>
            <ac:spMk id="11" creationId="{D63B24A5-FD24-6097-ED2C-22AC6816DDFA}"/>
          </ac:spMkLst>
        </pc:spChg>
        <pc:picChg chg="add mod">
          <ac:chgData name="Luciana Ferreyra" userId="6fdab8a8c626bd79" providerId="LiveId" clId="{287D8265-49D3-4782-9AFE-BB66EA0CB3CD}" dt="2022-09-12T03:15:04.014" v="133" actId="14100"/>
          <ac:picMkLst>
            <pc:docMk/>
            <pc:sldMk cId="555441660" sldId="257"/>
            <ac:picMk id="4" creationId="{3BD05E20-DC21-057F-F7EC-ACEC08D0F7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8781-7A33-4CCB-BB31-9A284710B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964DCB-5FF2-FD32-0673-371F7B9E0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F21D0-7CC3-20BE-40D4-8C074017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767A3-40A6-4885-E108-B0E17ED5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0CF3B1-F50D-2B0E-1888-150D858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5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D5E0C-D8C3-EF5E-0C4F-C647E230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E41468-CFC3-39D6-B147-AB4B805BC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A289B-68BD-0D0B-852E-ACA31DDE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AEC04-A5E0-35A2-4226-91A2345A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3BC15-0CD6-78A9-AE5C-DEB6E7C9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03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DC11F0-325C-6373-1EE4-FC3B9031C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68ECB3-5247-FE86-0D4A-4DD9AA4E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FE878-B6FA-F87B-9FEB-4A41F687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DCFC68-E135-D679-E0F4-BEB7D7F6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E3228-F10C-B594-70C8-80228F73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22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47D74-5D98-C65D-0D53-73456B75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15BDF-89B3-86BC-6596-771246A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94580-C964-40ED-F006-67C7EA5A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70C01-777A-9AE1-B877-AB6E4AB6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7BAF5-C6A0-27B4-0151-5C01BD37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37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7D4F8-8F30-A62B-0346-B8348420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53710-A163-CA08-6509-70527372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4D767-982A-401E-175C-BACDF5DC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D4436-4AD6-6066-EAA1-17691E32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64B8E-CD42-FA58-0FB7-90F3B22A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492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9D31D-5786-2920-84A8-7C5CAF42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95369-5895-C521-4F6A-9E2BE6D20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FEC23-9873-4D40-E925-371656BE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1F2A0F-F0FF-9F34-B91D-337AB9F4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C64457-9341-CDF3-ED13-39975B0B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966FBB-40FC-2380-DC82-956C11A5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3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5BF6E-218C-2BC8-2C19-4C5D9912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745370-DDCB-1A03-5C9C-A789BEC9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7F379F-1BD2-B1E0-8EAA-964E2572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349AE3-B261-8E3A-015D-07664DF76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50359A-A99B-F325-F617-A49E5A103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B1DB32-8C0A-01C1-1E09-7DFCFC10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466ACA-BA55-CE21-6B68-3792B769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D24077-1C5E-E478-411A-5CE1B5C9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222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B308F-F6EB-C059-03B5-883FBEB4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CDD98B-E129-C386-B4F0-884C9318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5FD1F9-38EA-60AD-4E2F-664A9969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10A5E9-4850-C1C9-B772-8FE26B06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57BC7-4086-E9F1-BFCD-27B0BC18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0FCAEB-4084-FF8B-8464-A55B6328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A611BC-F64D-7657-0653-B51A048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708C9-ABDA-A876-A431-8AC1640D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C3A73-0193-4073-6BD3-4F0CE382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CB2968-15B5-6CD2-F8DB-CCA99F0F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1D9A7-F103-8D81-1678-63BCD2F9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F2935-D2BA-7E26-A910-9E713E2E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B5799-57EF-87F4-88C7-BD3E497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06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0D702-CB4D-BADE-43FE-81A5B795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396519-2B15-C8EC-F597-F02896EE1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925965-F2AC-0C1F-5311-B19526F7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747D1-D15B-EC66-D5C9-8140A85B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2FCB64-CDFB-331C-99F2-C3176C8C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FD579-0D5F-4415-74EE-FBB65C7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46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4F60F1-DC8F-E7E7-7C3E-04677056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27654-AC51-261B-E8EE-A1C6D42F0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6EA2D-D2E0-6128-59AA-9F2C95BE0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9DDD-12C7-486B-941B-41BFB2334501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C4D58-138D-1C5C-6F7B-F5024A2DE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4B264-1CC5-36DD-DED8-DBF824BE9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16C0-4BC4-4087-A3F4-37024E635A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179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2788-8FAD-6EF9-348E-7960481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5" y="291533"/>
            <a:ext cx="6445250" cy="504825"/>
          </a:xfrm>
        </p:spPr>
        <p:txBody>
          <a:bodyPr>
            <a:normAutofit fontScale="90000"/>
          </a:bodyPr>
          <a:lstStyle/>
          <a:p>
            <a:pPr algn="ctr"/>
            <a:r>
              <a:rPr lang="es-AR" sz="2000" b="1" i="1" u="sng" dirty="0">
                <a:solidFill>
                  <a:srgbClr val="0070C0"/>
                </a:solidFill>
                <a:latin typeface="+mn-lt"/>
              </a:rPr>
              <a:t>PULSERA CUENTA PASOS</a:t>
            </a:r>
            <a:br>
              <a:rPr lang="es-AR" sz="2000" b="1" i="1" u="sng" dirty="0">
                <a:solidFill>
                  <a:srgbClr val="0070C0"/>
                </a:solidFill>
                <a:latin typeface="+mn-lt"/>
              </a:rPr>
            </a:br>
            <a:r>
              <a:rPr lang="es-AR" sz="2000" b="1" i="1" u="sng" dirty="0">
                <a:solidFill>
                  <a:srgbClr val="0070C0"/>
                </a:solidFill>
                <a:latin typeface="+mn-lt"/>
              </a:rPr>
              <a:t>XIOAMI MI BAND 4 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5F7F1031-5ECE-41A3-FE09-B9D4857B2420}"/>
              </a:ext>
            </a:extLst>
          </p:cNvPr>
          <p:cNvSpPr/>
          <p:nvPr/>
        </p:nvSpPr>
        <p:spPr>
          <a:xfrm>
            <a:off x="1917700" y="1171575"/>
            <a:ext cx="5042694" cy="365442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E9F5AB99-4597-78D2-8B81-FA52B96B3215}"/>
              </a:ext>
            </a:extLst>
          </p:cNvPr>
          <p:cNvSpPr/>
          <p:nvPr/>
        </p:nvSpPr>
        <p:spPr>
          <a:xfrm>
            <a:off x="5124450" y="1171575"/>
            <a:ext cx="4811713" cy="3648075"/>
          </a:xfrm>
          <a:prstGeom prst="triangle">
            <a:avLst>
              <a:gd name="adj" fmla="val 5281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F4BD6FB1-A8B1-316D-0500-D3AE25AD2559}"/>
              </a:ext>
            </a:extLst>
          </p:cNvPr>
          <p:cNvSpPr/>
          <p:nvPr/>
        </p:nvSpPr>
        <p:spPr>
          <a:xfrm>
            <a:off x="3762375" y="3441700"/>
            <a:ext cx="4508500" cy="34163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7B893F50-A8E6-004B-1BD7-96BF06E28A0E}"/>
              </a:ext>
            </a:extLst>
          </p:cNvPr>
          <p:cNvSpPr/>
          <p:nvPr/>
        </p:nvSpPr>
        <p:spPr>
          <a:xfrm>
            <a:off x="5124450" y="3429000"/>
            <a:ext cx="1784350" cy="1384300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i="1" u="sng" dirty="0">
                <a:solidFill>
                  <a:schemeClr val="tx1"/>
                </a:solidFill>
                <a:latin typeface="+mn-lt"/>
              </a:rPr>
              <a:t>XIOAMI MI BAND 4</a:t>
            </a:r>
            <a:endParaRPr lang="es-AR" sz="1400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4CC727-8229-9354-9AFA-9E98BFCD2E45}"/>
              </a:ext>
            </a:extLst>
          </p:cNvPr>
          <p:cNvSpPr txBox="1"/>
          <p:nvPr/>
        </p:nvSpPr>
        <p:spPr>
          <a:xfrm>
            <a:off x="4775200" y="5447165"/>
            <a:ext cx="2482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00" dirty="0"/>
              <a:t>Sensores</a:t>
            </a:r>
          </a:p>
          <a:p>
            <a:pPr algn="ctr"/>
            <a:r>
              <a:rPr lang="es-AR" sz="1000" dirty="0"/>
              <a:t>Acelerómetro de 6 ejes</a:t>
            </a:r>
          </a:p>
          <a:p>
            <a:pPr algn="ctr"/>
            <a:r>
              <a:rPr lang="es-AR" sz="1000" dirty="0"/>
              <a:t>Sensor de frecuencia cardíaca</a:t>
            </a:r>
          </a:p>
          <a:p>
            <a:pPr algn="ctr"/>
            <a:r>
              <a:rPr lang="es-AR" sz="1000" dirty="0"/>
              <a:t>Sensor de proximidad</a:t>
            </a:r>
          </a:p>
          <a:p>
            <a:pPr algn="ctr"/>
            <a:endParaRPr lang="es-AR" sz="1000" dirty="0"/>
          </a:p>
          <a:p>
            <a:pPr algn="ctr"/>
            <a:r>
              <a:rPr lang="es-AR" sz="1000" dirty="0"/>
              <a:t>Actuadores</a:t>
            </a:r>
          </a:p>
          <a:p>
            <a:pPr algn="ctr"/>
            <a:r>
              <a:rPr lang="es-AR" sz="1000" dirty="0"/>
              <a:t> Procesador </a:t>
            </a:r>
            <a:r>
              <a:rPr lang="es-AR" sz="1000" dirty="0" err="1"/>
              <a:t>Huangshang</a:t>
            </a:r>
            <a:r>
              <a:rPr lang="es-AR" sz="1000" dirty="0"/>
              <a:t> No.1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E9F36C-7B8D-7CD4-2056-5A57C366FB65}"/>
              </a:ext>
            </a:extLst>
          </p:cNvPr>
          <p:cNvSpPr txBox="1"/>
          <p:nvPr/>
        </p:nvSpPr>
        <p:spPr>
          <a:xfrm>
            <a:off x="6979444" y="2837874"/>
            <a:ext cx="1416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Procesos</a:t>
            </a:r>
          </a:p>
          <a:p>
            <a:pPr algn="ctr"/>
            <a:r>
              <a:rPr lang="es-ES" sz="1000" b="1" dirty="0"/>
              <a:t>Cuenta, Monitorea y registra actividades que el cuerpo realiza</a:t>
            </a:r>
          </a:p>
          <a:p>
            <a:pPr algn="ctr"/>
            <a:endParaRPr lang="es-ES" sz="1000" b="1" dirty="0"/>
          </a:p>
          <a:p>
            <a:pPr algn="ctr"/>
            <a:r>
              <a:rPr lang="es-ES" sz="1000" b="1" dirty="0"/>
              <a:t>Usuarios</a:t>
            </a:r>
          </a:p>
          <a:p>
            <a:pPr algn="ctr"/>
            <a:r>
              <a:rPr lang="es-ES" sz="1000" b="1" dirty="0"/>
              <a:t>Usuarios en General</a:t>
            </a:r>
            <a:endParaRPr lang="es-AR" sz="1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3B24A5-FD24-6097-ED2C-22AC6816DDFA}"/>
              </a:ext>
            </a:extLst>
          </p:cNvPr>
          <p:cNvSpPr txBox="1"/>
          <p:nvPr/>
        </p:nvSpPr>
        <p:spPr>
          <a:xfrm>
            <a:off x="2580085" y="3196091"/>
            <a:ext cx="32575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0" dirty="0">
                <a:solidFill>
                  <a:schemeClr val="bg1"/>
                </a:solidFill>
                <a:effectLst/>
              </a:rPr>
              <a:t>Conectividad	Bluetooth 5.0 BLE</a:t>
            </a:r>
          </a:p>
          <a:p>
            <a:pPr algn="ctr"/>
            <a:endParaRPr lang="es-ES" sz="1100" b="1" dirty="0">
              <a:solidFill>
                <a:schemeClr val="bg1"/>
              </a:solidFill>
            </a:endParaRPr>
          </a:p>
          <a:p>
            <a:pPr algn="ctr"/>
            <a:r>
              <a:rPr lang="es-ES" sz="1100" b="1" i="0" dirty="0">
                <a:solidFill>
                  <a:schemeClr val="bg1"/>
                </a:solidFill>
                <a:effectLst/>
              </a:rPr>
              <a:t>[Protocolo]：</a:t>
            </a:r>
            <a:r>
              <a:rPr lang="es-ES" sz="1100" b="0" i="0" dirty="0">
                <a:solidFill>
                  <a:schemeClr val="bg1"/>
                </a:solidFill>
                <a:effectLst/>
              </a:rPr>
              <a:t> BLE5.0</a:t>
            </a:r>
          </a:p>
          <a:p>
            <a:pPr algn="ctr"/>
            <a:r>
              <a:rPr lang="es-ES" sz="1100" b="1" i="0" dirty="0">
                <a:solidFill>
                  <a:schemeClr val="bg1"/>
                </a:solidFill>
                <a:effectLst/>
              </a:rPr>
              <a:t>[Distancia]:</a:t>
            </a:r>
            <a:r>
              <a:rPr lang="es-ES" sz="1100" b="0" i="0" dirty="0">
                <a:solidFill>
                  <a:schemeClr val="bg1"/>
                </a:solidFill>
                <a:effectLst/>
              </a:rPr>
              <a:t> 60 m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D05E20-DC21-057F-F7EC-ACEC08D0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3" y="134938"/>
            <a:ext cx="2226758" cy="15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41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60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PULSERA CUENTA PASOS XIOAMI MI BAND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PULSERA CUENTA PASOS XIOAMI MI BAND 4 </dc:title>
  <dc:creator>Luciana Ferreyra</dc:creator>
  <cp:lastModifiedBy>Luciana Ferreyra</cp:lastModifiedBy>
  <cp:revision>1</cp:revision>
  <dcterms:created xsi:type="dcterms:W3CDTF">2022-09-11T14:59:21Z</dcterms:created>
  <dcterms:modified xsi:type="dcterms:W3CDTF">2022-09-12T03:15:20Z</dcterms:modified>
</cp:coreProperties>
</file>