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7b9cb4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7b9cb4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7b9cb48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7b9cb48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47b9cb48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47b9cb48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7b9cb48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7b9cb48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47b9cb4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47b9cb4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4a7839f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4a7839f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7b9cb48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47b9cb48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69175" y="471050"/>
            <a:ext cx="84228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>
                <a:latin typeface="Arial"/>
                <a:ea typeface="Arial"/>
                <a:cs typeface="Arial"/>
                <a:sym typeface="Arial"/>
              </a:rPr>
              <a:t>Simulación de Conexión RF con ESP32</a:t>
            </a:r>
            <a:endParaRPr sz="4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4925" y="2571750"/>
            <a:ext cx="8353800" cy="23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000000"/>
                </a:solidFill>
              </a:rPr>
              <a:t>Configuración del Transmisor (TX)</a:t>
            </a:r>
            <a:r>
              <a:rPr lang="es-419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-419" sz="1600">
                <a:solidFill>
                  <a:srgbClr val="000000"/>
                </a:solidFill>
              </a:rPr>
              <a:t>Usa un ESP32 para enviar un mensaje al receptor.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-419" sz="1600">
                <a:solidFill>
                  <a:srgbClr val="000000"/>
                </a:solidFill>
              </a:rPr>
              <a:t>El mensaje será "Hello World".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-419" sz="1600">
                <a:solidFill>
                  <a:srgbClr val="000000"/>
                </a:solidFill>
              </a:rPr>
              <a:t>Utilizamos ESP-NOW para la comunicación inalámbrica.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000000"/>
                </a:solidFill>
              </a:rPr>
              <a:t>Configuración del Receptor (RX)</a:t>
            </a:r>
            <a:r>
              <a:rPr lang="es-419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-419" sz="1600">
                <a:solidFill>
                  <a:srgbClr val="000000"/>
                </a:solidFill>
              </a:rPr>
              <a:t>Usa otro ESP32 para recibir el mensaje.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-419" sz="1600">
                <a:solidFill>
                  <a:srgbClr val="000000"/>
                </a:solidFill>
              </a:rPr>
              <a:t>Muestra el mensaje recibido en el Monitor Serial o en una pantalla LCD de 16x2.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97350" y="1183725"/>
            <a:ext cx="4483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/>
              <a:t>Descripción del Proyecto</a:t>
            </a:r>
            <a:endParaRPr sz="4900"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903600" y="1085450"/>
            <a:ext cx="39288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Este proyecto simula una conexión RF entre dos ESP32. Uno de los dispositivos actúa como transmisor y el otro como receptor. La comunicación se realiza de forma inalámbrica utilizando ESP-NOW, un protocolo eficiente para enviar datos entre múltiples dispositivos ESP32. El mensaje "Hello World" se envía desde el transmisor y se muestra en una pantalla LCD de 16x2 o en el Monitor Serial del receptor.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09525" y="620550"/>
            <a:ext cx="85206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220">
                <a:solidFill>
                  <a:schemeClr val="lt1"/>
                </a:solidFill>
              </a:rPr>
              <a:t>Materiales y Herramientas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53987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Utilizados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placas ESP32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pantalla LCD de 16x2 con módulo I2C (opcional, puede usarse el Monitor Serial)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Software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Proteus(Simulador)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pensó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añadir ESP-NOW (Protocolo de comunicación)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IDE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00" y="1661650"/>
            <a:ext cx="976950" cy="17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586375" y="575950"/>
            <a:ext cx="6135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Configuración del Transmisor (TX)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606500" y="2141100"/>
            <a:ext cx="4221000" cy="25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El ESP32 configurado como transmisor (TX) envía el mensaje "Hello World" al receptor. Utilizamos el protocolo </a:t>
            </a:r>
            <a:r>
              <a:rPr lang="es-419"/>
              <a:t>de conexion del ESP-32</a:t>
            </a:r>
            <a:r>
              <a:rPr lang="es-419" sz="1800"/>
              <a:t> para enviar datos de manera inalámbrica y eficiente.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263475" y="1173300"/>
            <a:ext cx="649500" cy="96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3301700" cy="290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224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Configuración del Receptor (RX)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323678" y="2335125"/>
            <a:ext cx="489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El ESP32 receptor (RX) recibe el mensaje y lo muestra en el Monitor Serial o en una pantalla LCD de 16x2. Configuramos para recibir los datos enviados por el transmisor.</a:t>
            </a:r>
            <a:endParaRPr sz="1800"/>
          </a:p>
        </p:txBody>
      </p:sp>
      <p:sp>
        <p:nvSpPr>
          <p:cNvPr id="101" name="Google Shape;101;p17"/>
          <p:cNvSpPr/>
          <p:nvPr/>
        </p:nvSpPr>
        <p:spPr>
          <a:xfrm>
            <a:off x="5237175" y="1253188"/>
            <a:ext cx="649500" cy="96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25" y="1304900"/>
            <a:ext cx="2740701" cy="30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59100" y="575950"/>
            <a:ext cx="486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 y Simulación en Proteus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017075" y="2571750"/>
            <a:ext cx="4669500" cy="28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En Proteus,  conecta dos ESP32, uno configurado como transmisor y el otro como receptor. Puedes usar una pantalla LCD de 16x2 conectada al ESP32 receptor o simplemente observar los datos en el Monitor Serial.</a:t>
            </a:r>
            <a:endParaRPr sz="1800"/>
          </a:p>
        </p:txBody>
      </p:sp>
      <p:sp>
        <p:nvSpPr>
          <p:cNvPr id="109" name="Google Shape;109;p18"/>
          <p:cNvSpPr/>
          <p:nvPr/>
        </p:nvSpPr>
        <p:spPr>
          <a:xfrm>
            <a:off x="5965700" y="1527325"/>
            <a:ext cx="649500" cy="96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" y="945025"/>
            <a:ext cx="3701300" cy="34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80325" y="5057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y Soluciones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383750" y="1383900"/>
            <a:ext cx="63216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Encontrados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Configuración de la dirección MAC del receptor en el transmisor.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Ajuste de la dirección I2C para la pantalla LCD.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Soluciones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la dirección MAC del ESP32 receptor y ajustarla en el código del transmisor.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Asegurarse de utilizar la dirección I2C correcta para la pantalla LCD en la simulación.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simulación fue exitosa, logrando comunicar dos ESP32 de manera inalámbrica utilizando Proteus. El mensaje "Hello World" fue transmitido y recibido correctamente, demostrando que ESP32 es una opción eficiente para la transmisión de datos en proyectos de IoT.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Mejoras Futuras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podría ampliar la simulación para manejar múltiples receptores o transmitir diferentes tipos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