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100 millions de lignes : ordre de grandeur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💳 </a:t>
            </a:r>
            <a:r>
              <a:rPr b="1"/>
              <a:t>Transactions &amp; argent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476500"/>
                <a:gridCol w="3378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Équivalence avec 100 millions de lignes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💳 Transactions carte Visa (monde)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~600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1/6 de la journée Visa mondiale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🌐 </a:t>
            </a:r>
            <a:r>
              <a:rPr b="1"/>
              <a:t>Réseaux sociaux et web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457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Équivalence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📸 Photos Instagram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~95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toutes les photos postées chaque jour sur Instagram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📷 Photos Facebook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~350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un tiers des photos postées sur Facebook en une journée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🐦 Tweets publiés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~500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20 % des tweets quotidiens mondiaux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💬 Messages WhatsApp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~100 milliards/jour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0,1 % des messages WhatsApp quotidiens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📦 </a:t>
            </a:r>
            <a:r>
              <a:rPr b="1"/>
              <a:t>Industrie &amp; logistique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43100"/>
                <a:gridCol w="3543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Équivalence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📦 Colis traités par Amazon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~66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1,5 jour d’activité Amazon monde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🚚 Colis livrés par La Poste/Colissimo (France)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~2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50 jours d’activité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Télécom &amp; numérique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1943100"/>
                <a:gridCol w="388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Équivalence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📱 SMS envoyés en France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~150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les SMS envoyés en France en une journée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📡 Appels téléphoniques en France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~100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un jour complet de communications téléphoniques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🔌 Requêtes Internet Google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~8,5 milliards/jour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 millions ≈ </a:t>
                      </a:r>
                      <a:r>
                        <a:rPr b="1"/>
                        <a:t>15 minutes de recherches Google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🚗 </a:t>
            </a:r>
            <a:r>
              <a:rPr b="1"/>
              <a:t>Mobilité &amp; transport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1917700"/>
                <a:gridCol w="3162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Équivalence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🚗 Trajets Uber monde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~25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4 jours d’activité Uber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🚆 Voyages SNCF (annuel ~1,7 milliard)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~4,6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3 semaines de trajets SNCF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✈️ Passagers aériens monde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~12 millions/jour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≈ </a:t>
                      </a:r>
                      <a:r>
                        <a:rPr b="1"/>
                        <a:t>8 jours de trafic aérien mondial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millions de lignes : ordre de grandeur</dc:title>
  <dc:creator/>
  <cp:keywords/>
  <dcterms:created xsi:type="dcterms:W3CDTF">2025-10-20T23:36:31Z</dcterms:created>
  <dcterms:modified xsi:type="dcterms:W3CDTF">2025-10-20T23:36:31Z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