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</p:sldMasterIdLst>
  <p:notesMasterIdLst>
    <p:notesMasterId r:id="rId17"/>
  </p:notesMasterIdLst>
  <p:sldIdLst>
    <p:sldId id="256" r:id="rId14"/>
    <p:sldId id="257" r:id="rId15"/>
    <p:sldId id="258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DC589-05BD-07C3-05D3-F531EA51895A}" v="1273" dt="2024-05-05T12:50:52.881"/>
    <p1510:client id="{D942612D-402E-171B-F01E-21DAE80F69C6}" v="148" dt="2024-05-06T10:45:32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chemeClr val="dk1"/>
                </a:solidFill>
                <a:latin typeface="Franklin Gothic Book"/>
              </a:rPr>
              <a:t>Click to move the slide</a:t>
            </a: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0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03" name="PlaceHolder 4"/>
          <p:cNvSpPr>
            <a:spLocks noGrp="1"/>
          </p:cNvSpPr>
          <p:nvPr>
            <p:ph type="dt" idx="1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" name="PlaceHolder 5"/>
          <p:cNvSpPr>
            <a:spLocks noGrp="1"/>
          </p:cNvSpPr>
          <p:nvPr>
            <p:ph type="ftr" idx="1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5" name="PlaceHolder 6"/>
          <p:cNvSpPr>
            <a:spLocks noGrp="1"/>
          </p:cNvSpPr>
          <p:nvPr>
            <p:ph type="sldNum" idx="1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111934E-39F3-428D-8BB3-655EF1D6A1F0}" type="slidenum"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CED91E9-91DC-4B14-A505-3531B839F56A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2F0C5EB-D89E-4397-8161-12BB475B08A9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3AC5525-E582-44BB-995D-0297EABC951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D9519D9-C18E-4B18-A202-DAA6115A635B}" type="slidenum">
              <a:t>‹Nº›</a:t>
            </a:fld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A7408EF1-188A-40FE-8BC4-FF7E0F939A04}" type="slidenum">
              <a:t>‹Nº›</a:t>
            </a:fld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630533F2-A80F-4BD9-82FE-191A6FDC56D8}" type="slidenum">
              <a:t>‹Nº›</a:t>
            </a:fld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EA23797-9F80-40BA-816D-636BD5D981BD}" type="slidenum">
              <a:t>‹Nº›</a:t>
            </a:fld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6665A21-11CD-4C80-AEF2-4DBC0A9AA3B8}" type="slidenum">
              <a:t>‹Nº›</a:t>
            </a:fld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DC9C229-EBFD-48F4-A736-7B6A1ACFA289}" type="slidenum">
              <a:t>‹Nº›</a:t>
            </a:fld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0C87A0D1-B7AE-4AD9-A09F-0E36836C3D41}" type="slidenum">
              <a:t>‹Nº›</a:t>
            </a:fld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22B9B62-DC02-4203-B7E2-EECA132DB700}" type="slidenum">
              <a:t>‹Nº›</a:t>
            </a:fld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310080" y="411480"/>
            <a:ext cx="5486040" cy="329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80000"/>
              </a:lnSpc>
              <a:buNone/>
            </a:pPr>
            <a:r>
              <a:rPr lang="en-US" sz="6000" b="1" strike="noStrike" spc="97">
                <a:solidFill>
                  <a:schemeClr val="lt1"/>
                </a:solidFill>
                <a:latin typeface="Franklin Gothic Demi"/>
              </a:rPr>
              <a:t>Click to add title </a:t>
            </a:r>
            <a:endParaRPr lang="en-US" sz="60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grpSp>
        <p:nvGrpSpPr>
          <p:cNvPr id="7" name="Group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758880"/>
            <a:ext cx="6098760" cy="6098760"/>
            <a:chOff x="0" y="758880"/>
            <a:chExt cx="6098760" cy="6098760"/>
          </a:xfrm>
        </p:grpSpPr>
        <p:sp>
          <p:nvSpPr>
            <p:cNvPr id="2" name="Freeform 9"/>
            <p:cNvSpPr/>
            <p:nvPr/>
          </p:nvSpPr>
          <p:spPr>
            <a:xfrm>
              <a:off x="0" y="758880"/>
              <a:ext cx="3073320" cy="4097880"/>
            </a:xfrm>
            <a:custGeom>
              <a:avLst/>
              <a:gdLst>
                <a:gd name="textAreaLeft" fmla="*/ 0 w 3073320"/>
                <a:gd name="textAreaRight" fmla="*/ 3073680 w 3073320"/>
                <a:gd name="textAreaTop" fmla="*/ 0 h 4097880"/>
                <a:gd name="textAreaBottom" fmla="*/ 4098240 h 4097880"/>
              </a:gdLst>
              <a:ahLst/>
              <a:cxnLst/>
              <a:rect l="textAreaLeft" t="textAreaTop" r="textAreaRight" b="textAreaBottom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3" name="Freeform 10"/>
            <p:cNvSpPr/>
            <p:nvPr/>
          </p:nvSpPr>
          <p:spPr>
            <a:xfrm>
              <a:off x="0" y="4862160"/>
              <a:ext cx="1996200" cy="1995480"/>
            </a:xfrm>
            <a:custGeom>
              <a:avLst/>
              <a:gdLst>
                <a:gd name="textAreaLeft" fmla="*/ 0 w 1996200"/>
                <a:gd name="textAreaRight" fmla="*/ 1996560 w 1996200"/>
                <a:gd name="textAreaTop" fmla="*/ 0 h 1995480"/>
                <a:gd name="textAreaBottom" fmla="*/ 1995840 h 1995480"/>
              </a:gdLst>
              <a:ahLst/>
              <a:cxnLst/>
              <a:rect l="textAreaLeft" t="textAreaTop" r="textAreaRight" b="textAreaBottom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4" name="Freeform 11"/>
            <p:cNvSpPr/>
            <p:nvPr/>
          </p:nvSpPr>
          <p:spPr>
            <a:xfrm>
              <a:off x="2097720" y="4857120"/>
              <a:ext cx="4001040" cy="2000520"/>
            </a:xfrm>
            <a:custGeom>
              <a:avLst/>
              <a:gdLst>
                <a:gd name="textAreaLeft" fmla="*/ 0 w 4001040"/>
                <a:gd name="textAreaRight" fmla="*/ 4001400 w 4001040"/>
                <a:gd name="textAreaTop" fmla="*/ 0 h 2000520"/>
                <a:gd name="textAreaBottom" fmla="*/ 2000880 h 2000520"/>
              </a:gdLst>
              <a:ahLst/>
              <a:cxnLst/>
              <a:rect l="textAreaLeft" t="textAreaTop" r="textAreaRight" b="textAreaBottom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</p:grpSp>
      <p:cxnSp>
        <p:nvCxnSpPr>
          <p:cNvPr id="5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09360" y="3949920"/>
            <a:ext cx="2133720" cy="432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310080" y="411480"/>
            <a:ext cx="5486040" cy="329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80000"/>
              </a:lnSpc>
              <a:buNone/>
            </a:pPr>
            <a:r>
              <a:rPr lang="en-US" sz="6000" b="1" strike="noStrike" spc="97">
                <a:solidFill>
                  <a:schemeClr val="lt1"/>
                </a:solidFill>
                <a:latin typeface="Franklin Gothic Demi"/>
              </a:rPr>
              <a:t>Click to add title </a:t>
            </a:r>
            <a:endParaRPr lang="en-US" sz="60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grpSp>
        <p:nvGrpSpPr>
          <p:cNvPr id="66" name="Group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758880"/>
            <a:ext cx="6098760" cy="6098760"/>
            <a:chOff x="0" y="758880"/>
            <a:chExt cx="6098760" cy="6098760"/>
          </a:xfrm>
        </p:grpSpPr>
        <p:sp>
          <p:nvSpPr>
            <p:cNvPr id="67" name="Freeform 9"/>
            <p:cNvSpPr/>
            <p:nvPr/>
          </p:nvSpPr>
          <p:spPr>
            <a:xfrm>
              <a:off x="0" y="758880"/>
              <a:ext cx="3073320" cy="4097880"/>
            </a:xfrm>
            <a:custGeom>
              <a:avLst/>
              <a:gdLst>
                <a:gd name="textAreaLeft" fmla="*/ 0 w 3073320"/>
                <a:gd name="textAreaRight" fmla="*/ 3073680 w 3073320"/>
                <a:gd name="textAreaTop" fmla="*/ 0 h 4097880"/>
                <a:gd name="textAreaBottom" fmla="*/ 4098240 h 4097880"/>
              </a:gdLst>
              <a:ahLst/>
              <a:cxnLst/>
              <a:rect l="textAreaLeft" t="textAreaTop" r="textAreaRight" b="textAreaBottom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68" name="Freeform 10"/>
            <p:cNvSpPr/>
            <p:nvPr/>
          </p:nvSpPr>
          <p:spPr>
            <a:xfrm>
              <a:off x="0" y="4862160"/>
              <a:ext cx="1996200" cy="1995480"/>
            </a:xfrm>
            <a:custGeom>
              <a:avLst/>
              <a:gdLst>
                <a:gd name="textAreaLeft" fmla="*/ 0 w 1996200"/>
                <a:gd name="textAreaRight" fmla="*/ 1996560 w 1996200"/>
                <a:gd name="textAreaTop" fmla="*/ 0 h 1995480"/>
                <a:gd name="textAreaBottom" fmla="*/ 1995840 h 1995480"/>
              </a:gdLst>
              <a:ahLst/>
              <a:cxnLst/>
              <a:rect l="textAreaLeft" t="textAreaTop" r="textAreaRight" b="textAreaBottom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69" name="Freeform 11"/>
            <p:cNvSpPr/>
            <p:nvPr/>
          </p:nvSpPr>
          <p:spPr>
            <a:xfrm>
              <a:off x="2097720" y="4857120"/>
              <a:ext cx="4001040" cy="2000520"/>
            </a:xfrm>
            <a:custGeom>
              <a:avLst/>
              <a:gdLst>
                <a:gd name="textAreaLeft" fmla="*/ 0 w 4001040"/>
                <a:gd name="textAreaRight" fmla="*/ 4001400 w 4001040"/>
                <a:gd name="textAreaTop" fmla="*/ 0 h 2000520"/>
                <a:gd name="textAreaBottom" fmla="*/ 2000880 h 2000520"/>
              </a:gdLst>
              <a:ahLst/>
              <a:cxnLst/>
              <a:rect l="textAreaLeft" t="textAreaTop" r="textAreaRight" b="textAreaBottom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</p:grpSp>
      <p:cxnSp>
        <p:nvCxnSpPr>
          <p:cNvPr id="70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09360" y="3949920"/>
            <a:ext cx="2133720" cy="432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310080" y="4549680"/>
            <a:ext cx="54860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2">
                    <a:lumMod val="75000"/>
                  </a:schemeClr>
                </a:solidFill>
                <a:latin typeface="Franklin Gothic Book"/>
              </a:rPr>
              <a:t>Click to add text</a:t>
            </a:r>
            <a:endParaRPr lang="en-US" sz="2400" b="0" strike="noStrike" spc="-1">
              <a:solidFill>
                <a:schemeClr val="lt1"/>
              </a:solidFill>
              <a:latin typeface="Franklin Gothic 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70400" y="360"/>
            <a:ext cx="3324960" cy="3324960"/>
            <a:chOff x="8870400" y="360"/>
            <a:chExt cx="3324960" cy="3324960"/>
          </a:xfrm>
        </p:grpSpPr>
        <p:sp>
          <p:nvSpPr>
            <p:cNvPr id="73" name="Freeform 4"/>
            <p:cNvSpPr/>
            <p:nvPr/>
          </p:nvSpPr>
          <p:spPr>
            <a:xfrm rot="10800000">
              <a:off x="10519920" y="1091520"/>
              <a:ext cx="1675440" cy="2233800"/>
            </a:xfrm>
            <a:custGeom>
              <a:avLst/>
              <a:gdLst>
                <a:gd name="textAreaLeft" fmla="*/ 0 w 1675440"/>
                <a:gd name="textAreaRight" fmla="*/ 1675800 w 1675440"/>
                <a:gd name="textAreaTop" fmla="*/ 0 h 2233800"/>
                <a:gd name="textAreaBottom" fmla="*/ 2234160 h 2233800"/>
              </a:gdLst>
              <a:ahLst/>
              <a:cxnLst/>
              <a:rect l="textAreaLeft" t="textAreaTop" r="textAreaRight" b="textAreaBottom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74" name="Freeform 5"/>
            <p:cNvSpPr/>
            <p:nvPr/>
          </p:nvSpPr>
          <p:spPr>
            <a:xfrm rot="10800000">
              <a:off x="11107440" y="360"/>
              <a:ext cx="1087920" cy="1087920"/>
            </a:xfrm>
            <a:custGeom>
              <a:avLst/>
              <a:gdLst>
                <a:gd name="textAreaLeft" fmla="*/ 0 w 1087920"/>
                <a:gd name="textAreaRight" fmla="*/ 1088280 w 1087920"/>
                <a:gd name="textAreaTop" fmla="*/ 0 h 1087920"/>
                <a:gd name="textAreaBottom" fmla="*/ 1088280 h 1087920"/>
              </a:gdLst>
              <a:ahLst/>
              <a:cxnLst/>
              <a:rect l="textAreaLeft" t="textAreaTop" r="textAreaRight" b="textAreaBottom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75" name="Freeform 7"/>
            <p:cNvSpPr/>
            <p:nvPr/>
          </p:nvSpPr>
          <p:spPr>
            <a:xfrm rot="10800000">
              <a:off x="8870400" y="0"/>
              <a:ext cx="2181240" cy="1090440"/>
            </a:xfrm>
            <a:custGeom>
              <a:avLst/>
              <a:gdLst>
                <a:gd name="textAreaLeft" fmla="*/ 0 w 2181240"/>
                <a:gd name="textAreaRight" fmla="*/ 2181600 w 2181240"/>
                <a:gd name="textAreaTop" fmla="*/ 0 h 1090440"/>
                <a:gd name="textAreaBottom" fmla="*/ 1090800 h 1090440"/>
              </a:gdLst>
              <a:ahLst/>
              <a:cxnLst/>
              <a:rect l="textAreaLeft" t="textAreaTop" r="textAreaRight" b="textAreaBottom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</p:grp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4360" y="278280"/>
            <a:ext cx="9777960" cy="1494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80000"/>
              </a:lnSpc>
              <a:buNone/>
            </a:pPr>
            <a:r>
              <a:rPr lang="en-US" sz="4400" b="1" strike="noStrike" spc="97">
                <a:solidFill>
                  <a:schemeClr val="lt1"/>
                </a:solidFill>
                <a:latin typeface="Franklin Gothic Demi"/>
              </a:rPr>
              <a:t>Click to add title </a:t>
            </a:r>
            <a:endParaRPr lang="en-US" sz="44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4360" y="2676600"/>
            <a:ext cx="4490640" cy="359712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Click to add content</a:t>
            </a:r>
          </a:p>
          <a:p>
            <a:pPr marL="283320" lvl="1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Second level</a:t>
            </a:r>
          </a:p>
          <a:p>
            <a:pPr marL="594360" lvl="2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Third level</a:t>
            </a:r>
          </a:p>
          <a:p>
            <a:pPr marL="822960" lvl="3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Fourth level</a:t>
            </a:r>
          </a:p>
          <a:p>
            <a:pPr marL="1005840" lvl="4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Fifth level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882040" y="2676600"/>
            <a:ext cx="4490640" cy="359712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Click to add content</a:t>
            </a:r>
          </a:p>
          <a:p>
            <a:pPr marL="283320" lvl="1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Second level</a:t>
            </a:r>
          </a:p>
          <a:p>
            <a:pPr marL="548640" lvl="2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Third level</a:t>
            </a:r>
          </a:p>
          <a:p>
            <a:pPr marL="822960" lvl="3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Fourth level</a:t>
            </a:r>
          </a:p>
          <a:p>
            <a:pPr marL="1005840" lvl="4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Fifth level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sldNum" idx="11"/>
          </p:nvPr>
        </p:nvSpPr>
        <p:spPr>
          <a:xfrm>
            <a:off x="594360" y="6332400"/>
            <a:ext cx="522720" cy="24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100" b="1" strike="noStrike" spc="-1">
                <a:solidFill>
                  <a:schemeClr val="lt1"/>
                </a:solidFill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99BA1711-BFB2-467D-932E-D12769FB72B3}" type="slidenum">
              <a:rPr lang="en-US" sz="1100" b="1" strike="noStrike" spc="-1">
                <a:solidFill>
                  <a:schemeClr val="lt1"/>
                </a:solidFill>
                <a:latin typeface="Franklin Gothic Book"/>
              </a:rPr>
              <a:t>‹Nº›</a:t>
            </a:fld>
            <a:endParaRPr lang="en-GB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dt" idx="12"/>
          </p:nvPr>
        </p:nvSpPr>
        <p:spPr>
          <a:xfrm>
            <a:off x="1133640" y="6332400"/>
            <a:ext cx="1312920" cy="24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cxnSp>
        <p:nvCxnSpPr>
          <p:cNvPr id="81" name="Straight Connecto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4360" y="2148840"/>
            <a:ext cx="2133720" cy="432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62640" y="0"/>
            <a:ext cx="5829120" cy="3235320"/>
            <a:chOff x="6362640" y="0"/>
            <a:chExt cx="5829120" cy="3235320"/>
          </a:xfrm>
        </p:grpSpPr>
        <p:sp>
          <p:nvSpPr>
            <p:cNvPr id="83" name="AutoShape 24"/>
            <p:cNvSpPr/>
            <p:nvPr/>
          </p:nvSpPr>
          <p:spPr>
            <a:xfrm>
              <a:off x="6362640" y="0"/>
              <a:ext cx="3884400" cy="3235320"/>
            </a:xfrm>
            <a:custGeom>
              <a:avLst/>
              <a:gdLst>
                <a:gd name="textAreaLeft" fmla="*/ 0 w 3884400"/>
                <a:gd name="textAreaRight" fmla="*/ 3884760 w 3884400"/>
                <a:gd name="textAreaTop" fmla="*/ 0 h 3235320"/>
                <a:gd name="textAreaBottom" fmla="*/ 3235680 h 3235320"/>
              </a:gdLst>
              <a:ahLst/>
              <a:cxnLst/>
              <a:rect l="textAreaLeft" t="textAreaTop" r="textAreaRight" b="textAreaBottom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84" name="Freeform 7"/>
            <p:cNvSpPr/>
            <p:nvPr/>
          </p:nvSpPr>
          <p:spPr>
            <a:xfrm>
              <a:off x="7004520" y="1289880"/>
              <a:ext cx="1945440" cy="1945440"/>
            </a:xfrm>
            <a:custGeom>
              <a:avLst/>
              <a:gdLst>
                <a:gd name="textAreaLeft" fmla="*/ 0 w 1945440"/>
                <a:gd name="textAreaRight" fmla="*/ 1945800 w 1945440"/>
                <a:gd name="textAreaTop" fmla="*/ 0 h 1945440"/>
                <a:gd name="textAreaBottom" fmla="*/ 1945800 h 1945440"/>
              </a:gdLst>
              <a:ahLst/>
              <a:cxnLst/>
              <a:rect l="textAreaLeft" t="textAreaTop" r="textAreaRight" b="textAreaBottom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85" name="Freeform 8"/>
            <p:cNvSpPr/>
            <p:nvPr/>
          </p:nvSpPr>
          <p:spPr>
            <a:xfrm>
              <a:off x="8955360" y="0"/>
              <a:ext cx="1284120" cy="642240"/>
            </a:xfrm>
            <a:custGeom>
              <a:avLst/>
              <a:gdLst>
                <a:gd name="textAreaLeft" fmla="*/ 0 w 1284120"/>
                <a:gd name="textAreaRight" fmla="*/ 1284480 w 1284120"/>
                <a:gd name="textAreaTop" fmla="*/ 0 h 642240"/>
                <a:gd name="textAreaBottom" fmla="*/ 642600 h 642240"/>
              </a:gdLst>
              <a:ahLst/>
              <a:cxnLst/>
              <a:rect l="textAreaLeft" t="textAreaTop" r="textAreaRight" b="textAreaBottom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86" name="Freeform 9"/>
            <p:cNvSpPr/>
            <p:nvPr/>
          </p:nvSpPr>
          <p:spPr>
            <a:xfrm>
              <a:off x="7652520" y="641520"/>
              <a:ext cx="1945440" cy="1945440"/>
            </a:xfrm>
            <a:custGeom>
              <a:avLst/>
              <a:gdLst>
                <a:gd name="textAreaLeft" fmla="*/ 0 w 1945440"/>
                <a:gd name="textAreaRight" fmla="*/ 1945800 w 1945440"/>
                <a:gd name="textAreaTop" fmla="*/ 0 h 1945440"/>
                <a:gd name="textAreaBottom" fmla="*/ 1945800 h 1945440"/>
              </a:gdLst>
              <a:ahLst/>
              <a:cxnLst/>
              <a:rect l="textAreaLeft" t="textAreaTop" r="textAreaRight" b="textAreaBottom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87" name="Freeform 10"/>
            <p:cNvSpPr/>
            <p:nvPr/>
          </p:nvSpPr>
          <p:spPr>
            <a:xfrm>
              <a:off x="9598320" y="641520"/>
              <a:ext cx="2593440" cy="2593440"/>
            </a:xfrm>
            <a:custGeom>
              <a:avLst/>
              <a:gdLst>
                <a:gd name="textAreaLeft" fmla="*/ 0 w 2593440"/>
                <a:gd name="textAreaRight" fmla="*/ 2593800 w 2593440"/>
                <a:gd name="textAreaTop" fmla="*/ 0 h 2593440"/>
                <a:gd name="textAreaBottom" fmla="*/ 2593800 h 2593440"/>
              </a:gdLst>
              <a:ahLst/>
              <a:cxnLst/>
              <a:rect l="textAreaLeft" t="textAreaTop" r="textAreaRight" b="textAreaBottom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</p:grp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318720" y="3499560"/>
            <a:ext cx="4939200" cy="25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80000"/>
              </a:lnSpc>
              <a:buNone/>
            </a:pPr>
            <a:r>
              <a:rPr lang="en-US" sz="4400" b="1" strike="noStrike" spc="97">
                <a:solidFill>
                  <a:schemeClr val="lt1"/>
                </a:solidFill>
                <a:latin typeface="Franklin Gothic Demi"/>
              </a:rPr>
              <a:t>Click to add title </a:t>
            </a:r>
            <a:endParaRPr lang="en-US" sz="44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cxnSp>
        <p:nvCxnSpPr>
          <p:cNvPr id="89" name="Straight Connecto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47160" y="6312960"/>
            <a:ext cx="2134080" cy="432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3720" y="457200"/>
            <a:ext cx="5198040" cy="2304720"/>
          </a:xfrm>
          <a:prstGeom prst="rect">
            <a:avLst/>
          </a:prstGeom>
          <a:noFill/>
          <a:ln w="0">
            <a:noFill/>
          </a:ln>
        </p:spPr>
        <p:txBody>
          <a:bodyPr lIns="0" tIns="274320" rIns="91440" bIns="45720" anchor="t">
            <a:norm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Franklin Gothic Demi"/>
              <a:buAutoNum type="arabicPeriod"/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Click to add content</a:t>
            </a:r>
          </a:p>
          <a:p>
            <a:pPr marL="914400" lvl="1" indent="-45720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Franklin Gothic Demi"/>
              <a:buAutoNum type="alphaLcPeriod"/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Second level</a:t>
            </a:r>
          </a:p>
          <a:p>
            <a:pPr marL="1371600" lvl="2" indent="-45720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Franklin Gothic Demi"/>
              <a:buAutoNum type="arabicParenR"/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Third level</a:t>
            </a:r>
          </a:p>
          <a:p>
            <a:pPr marL="1371600"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94360" y="2810520"/>
            <a:ext cx="5198040" cy="331920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Click to add content</a:t>
            </a:r>
          </a:p>
          <a:p>
            <a:pPr marL="283320" lvl="1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Second level</a:t>
            </a:r>
          </a:p>
          <a:p>
            <a:pPr marL="548640" lvl="2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Third level</a:t>
            </a:r>
          </a:p>
          <a:p>
            <a:pPr marL="822960" lvl="3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Fourth level</a:t>
            </a:r>
          </a:p>
          <a:p>
            <a:pPr marL="1005840" lvl="4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Fifth level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sldNum" idx="13"/>
          </p:nvPr>
        </p:nvSpPr>
        <p:spPr>
          <a:xfrm>
            <a:off x="594360" y="6332400"/>
            <a:ext cx="522720" cy="24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100" b="1" strike="noStrike" spc="-1">
                <a:solidFill>
                  <a:schemeClr val="lt1"/>
                </a:solidFill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AC2909E8-7850-4954-82A7-6F32AF755154}" type="slidenum">
              <a:rPr lang="en-US" sz="1100" b="1" strike="noStrike" spc="-1">
                <a:solidFill>
                  <a:schemeClr val="lt1"/>
                </a:solidFill>
                <a:latin typeface="Franklin Gothic Book"/>
              </a:rPr>
              <a:t>‹Nº›</a:t>
            </a:fld>
            <a:endParaRPr lang="en-GB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dt" idx="14"/>
          </p:nvPr>
        </p:nvSpPr>
        <p:spPr>
          <a:xfrm>
            <a:off x="1133640" y="6332400"/>
            <a:ext cx="1312920" cy="24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75280" y="278280"/>
            <a:ext cx="5063040" cy="235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80000"/>
              </a:lnSpc>
              <a:buNone/>
            </a:pPr>
            <a:r>
              <a:rPr lang="en-US" sz="4400" b="1" strike="noStrike" spc="97">
                <a:solidFill>
                  <a:schemeClr val="lt1"/>
                </a:solidFill>
                <a:latin typeface="Franklin Gothic Demi"/>
              </a:rPr>
              <a:t>Click to add title </a:t>
            </a:r>
            <a:endParaRPr lang="en-US" sz="44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94360" y="3279600"/>
            <a:ext cx="5043960" cy="2994120"/>
          </a:xfrm>
          <a:prstGeom prst="rect">
            <a:avLst/>
          </a:prstGeom>
          <a:noFill/>
          <a:ln w="0">
            <a:noFill/>
          </a:ln>
        </p:spPr>
        <p:txBody>
          <a:bodyPr lIns="0" tIns="228600" rIns="0" bIns="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Click to add content</a:t>
            </a:r>
          </a:p>
          <a:p>
            <a:pPr marL="685800" lvl="1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Second level</a:t>
            </a:r>
          </a:p>
          <a:p>
            <a:pPr marL="1143000" lvl="2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Third level</a:t>
            </a:r>
          </a:p>
          <a:p>
            <a:pPr marL="1600200" lvl="3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Fourth level</a:t>
            </a:r>
          </a:p>
          <a:p>
            <a:pPr marL="2057400" lvl="4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Fifth level</a:t>
            </a:r>
          </a:p>
        </p:txBody>
      </p:sp>
      <p:cxnSp>
        <p:nvCxnSpPr>
          <p:cNvPr id="96" name="Straight Connecto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4360" y="2997360"/>
            <a:ext cx="2133720" cy="432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5880" y="0"/>
            <a:ext cx="6117840" cy="685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2000" b="0" strike="noStrike" spc="-1">
                <a:solidFill>
                  <a:schemeClr val="lt1"/>
                </a:solidFill>
                <a:latin typeface="Franklin Gothic Book"/>
              </a:rPr>
              <a:t>Haga clic en el icono para agregar una imagen</a:t>
            </a:r>
            <a:endParaRPr lang="en-US" sz="2000" b="0" strike="noStrike" spc="-1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sldNum" idx="15"/>
          </p:nvPr>
        </p:nvSpPr>
        <p:spPr>
          <a:xfrm>
            <a:off x="594360" y="6332400"/>
            <a:ext cx="522720" cy="24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100" b="1" strike="noStrike" spc="-1">
                <a:solidFill>
                  <a:schemeClr val="lt1"/>
                </a:solidFill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DC1BB213-7B8C-4A39-87E0-36CED41B080A}" type="slidenum">
              <a:rPr lang="en-US" sz="1100" b="1" strike="noStrike" spc="-1">
                <a:solidFill>
                  <a:schemeClr val="lt1"/>
                </a:solidFill>
                <a:latin typeface="Franklin Gothic Book"/>
              </a:rPr>
              <a:t>‹Nº›</a:t>
            </a:fld>
            <a:endParaRPr lang="en-GB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dt" idx="16"/>
          </p:nvPr>
        </p:nvSpPr>
        <p:spPr>
          <a:xfrm>
            <a:off x="1133640" y="6332400"/>
            <a:ext cx="1312920" cy="24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0" y="3900240"/>
            <a:ext cx="2958840" cy="2958840"/>
            <a:chOff x="360" y="3900240"/>
            <a:chExt cx="2958840" cy="2958840"/>
          </a:xfrm>
        </p:grpSpPr>
        <p:sp>
          <p:nvSpPr>
            <p:cNvPr id="7" name="Freeform 13"/>
            <p:cNvSpPr/>
            <p:nvPr/>
          </p:nvSpPr>
          <p:spPr>
            <a:xfrm rot="16200000" flipV="1">
              <a:off x="1219680" y="5118480"/>
              <a:ext cx="1490760" cy="1987920"/>
            </a:xfrm>
            <a:custGeom>
              <a:avLst/>
              <a:gdLst>
                <a:gd name="textAreaLeft" fmla="*/ 0 w 1490760"/>
                <a:gd name="textAreaRight" fmla="*/ 1491120 w 1490760"/>
                <a:gd name="textAreaTop" fmla="*/ 360 h 1987920"/>
                <a:gd name="textAreaBottom" fmla="*/ 1988640 h 1987920"/>
              </a:gdLst>
              <a:ahLst/>
              <a:cxnLst/>
              <a:rect l="textAreaLeft" t="textAreaTop" r="textAreaRight" b="textAreaBottom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vert" lIns="45720" tIns="91440" rIns="45720" bIns="91440"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8" name="Freeform 14"/>
            <p:cNvSpPr/>
            <p:nvPr/>
          </p:nvSpPr>
          <p:spPr>
            <a:xfrm rot="16200000" flipV="1">
              <a:off x="0" y="5890680"/>
              <a:ext cx="968400" cy="968040"/>
            </a:xfrm>
            <a:custGeom>
              <a:avLst/>
              <a:gdLst>
                <a:gd name="textAreaLeft" fmla="*/ 0 w 968400"/>
                <a:gd name="textAreaRight" fmla="*/ 968760 w 968400"/>
                <a:gd name="textAreaTop" fmla="*/ -360 h 968040"/>
                <a:gd name="textAreaBottom" fmla="*/ 968040 h 968040"/>
              </a:gdLst>
              <a:ahLst/>
              <a:cxnLst/>
              <a:rect l="textAreaLeft" t="textAreaTop" r="textAreaRight" b="textAreaBottom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vert" lIns="45720" tIns="91440" rIns="45720" bIns="91440"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9" name="Freeform 15"/>
            <p:cNvSpPr/>
            <p:nvPr/>
          </p:nvSpPr>
          <p:spPr>
            <a:xfrm rot="16200000" flipV="1">
              <a:off x="-484560" y="4385520"/>
              <a:ext cx="1941120" cy="970560"/>
            </a:xfrm>
            <a:custGeom>
              <a:avLst/>
              <a:gdLst>
                <a:gd name="textAreaLeft" fmla="*/ 0 w 1941120"/>
                <a:gd name="textAreaRight" fmla="*/ 1941480 w 1941120"/>
                <a:gd name="textAreaTop" fmla="*/ 360 h 970560"/>
                <a:gd name="textAreaBottom" fmla="*/ 971280 h 970560"/>
              </a:gdLst>
              <a:ahLst/>
              <a:cxnLst/>
              <a:rect l="textAreaLeft" t="textAreaTop" r="textAreaRight" b="textAreaBottom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vert" lIns="45720" tIns="91440" rIns="45720" bIns="91440"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61560" y="4661640"/>
            <a:ext cx="7935840" cy="138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80000"/>
              </a:lnSpc>
              <a:buNone/>
            </a:pPr>
            <a:r>
              <a:rPr lang="en-US" sz="4400" b="1" strike="noStrike" spc="97">
                <a:solidFill>
                  <a:schemeClr val="lt1"/>
                </a:solidFill>
                <a:latin typeface="Franklin Gothic Demi"/>
              </a:rPr>
              <a:t>Click to add title </a:t>
            </a:r>
            <a:endParaRPr lang="en-US" sz="44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cxnSp>
        <p:nvCxnSpPr>
          <p:cNvPr id="11" name="Straight Connecto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670920" y="6312960"/>
            <a:ext cx="2133720" cy="432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3720" y="583920"/>
            <a:ext cx="2824920" cy="3998880"/>
          </a:xfrm>
          <a:prstGeom prst="rect">
            <a:avLst/>
          </a:prstGeom>
          <a:noFill/>
          <a:ln w="0">
            <a:noFill/>
          </a:ln>
        </p:spPr>
        <p:txBody>
          <a:bodyPr lIns="0" tIns="2743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Click to add content</a:t>
            </a:r>
          </a:p>
          <a:p>
            <a:pPr marL="457200"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Second level</a:t>
            </a:r>
          </a:p>
          <a:p>
            <a:pPr marL="914400"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Third level</a:t>
            </a:r>
          </a:p>
          <a:p>
            <a:pPr marL="1371600"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Fourth level</a:t>
            </a:r>
          </a:p>
          <a:p>
            <a:pPr marL="1828800"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Fifth level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670920" y="583920"/>
            <a:ext cx="7926480" cy="3998880"/>
          </a:xfrm>
          <a:prstGeom prst="rect">
            <a:avLst/>
          </a:prstGeom>
          <a:noFill/>
          <a:ln w="0">
            <a:noFill/>
          </a:ln>
        </p:spPr>
        <p:txBody>
          <a:bodyPr lIns="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Click to add content</a:t>
            </a:r>
          </a:p>
          <a:p>
            <a:pPr marL="685800" lvl="1" indent="-28332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Second level</a:t>
            </a:r>
          </a:p>
          <a:p>
            <a:pPr marL="1143000" lvl="2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Third level</a:t>
            </a:r>
          </a:p>
          <a:p>
            <a:pPr marL="1600200" lvl="3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Fourth level</a:t>
            </a:r>
          </a:p>
          <a:p>
            <a:pPr marL="2057400" lvl="4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Fifth level</a:t>
            </a:r>
          </a:p>
        </p:txBody>
      </p:sp>
      <p:sp>
        <p:nvSpPr>
          <p:cNvPr id="14" name="PlaceHolder 4"/>
          <p:cNvSpPr>
            <a:spLocks noGrp="1"/>
          </p:cNvSpPr>
          <p:nvPr>
            <p:ph type="sldNum" idx="1"/>
          </p:nvPr>
        </p:nvSpPr>
        <p:spPr>
          <a:xfrm>
            <a:off x="594360" y="6332400"/>
            <a:ext cx="522720" cy="24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100" b="1" strike="noStrike" spc="-1">
                <a:solidFill>
                  <a:schemeClr val="lt1"/>
                </a:solidFill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90E2A8BE-4932-4A21-96CD-BED829EEC4B7}" type="slidenum">
              <a:rPr lang="en-US" sz="1100" b="1" strike="noStrike" spc="-1">
                <a:solidFill>
                  <a:schemeClr val="lt1"/>
                </a:solidFill>
                <a:latin typeface="Franklin Gothic Book"/>
              </a:rPr>
              <a:t>‹Nº›</a:t>
            </a:fld>
            <a:endParaRPr lang="en-GB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dt" idx="2"/>
          </p:nvPr>
        </p:nvSpPr>
        <p:spPr>
          <a:xfrm>
            <a:off x="1133640" y="6332400"/>
            <a:ext cx="1312920" cy="24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70400" y="360"/>
            <a:ext cx="3324960" cy="3324960"/>
            <a:chOff x="8870400" y="360"/>
            <a:chExt cx="3324960" cy="3324960"/>
          </a:xfrm>
        </p:grpSpPr>
        <p:sp>
          <p:nvSpPr>
            <p:cNvPr id="17" name="Freeform 4"/>
            <p:cNvSpPr/>
            <p:nvPr/>
          </p:nvSpPr>
          <p:spPr>
            <a:xfrm rot="10800000">
              <a:off x="10519920" y="1091520"/>
              <a:ext cx="1675440" cy="2233800"/>
            </a:xfrm>
            <a:custGeom>
              <a:avLst/>
              <a:gdLst>
                <a:gd name="textAreaLeft" fmla="*/ 0 w 1675440"/>
                <a:gd name="textAreaRight" fmla="*/ 1675800 w 1675440"/>
                <a:gd name="textAreaTop" fmla="*/ 0 h 2233800"/>
                <a:gd name="textAreaBottom" fmla="*/ 2234160 h 2233800"/>
              </a:gdLst>
              <a:ahLst/>
              <a:cxnLst/>
              <a:rect l="textAreaLeft" t="textAreaTop" r="textAreaRight" b="textAreaBottom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18" name="Freeform 5"/>
            <p:cNvSpPr/>
            <p:nvPr/>
          </p:nvSpPr>
          <p:spPr>
            <a:xfrm rot="10800000">
              <a:off x="11107440" y="360"/>
              <a:ext cx="1087920" cy="1087920"/>
            </a:xfrm>
            <a:custGeom>
              <a:avLst/>
              <a:gdLst>
                <a:gd name="textAreaLeft" fmla="*/ 0 w 1087920"/>
                <a:gd name="textAreaRight" fmla="*/ 1088280 w 1087920"/>
                <a:gd name="textAreaTop" fmla="*/ 0 h 1087920"/>
                <a:gd name="textAreaBottom" fmla="*/ 1088280 h 1087920"/>
              </a:gdLst>
              <a:ahLst/>
              <a:cxnLst/>
              <a:rect l="textAreaLeft" t="textAreaTop" r="textAreaRight" b="textAreaBottom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19" name="Freeform 7"/>
            <p:cNvSpPr/>
            <p:nvPr/>
          </p:nvSpPr>
          <p:spPr>
            <a:xfrm rot="10800000">
              <a:off x="8870400" y="0"/>
              <a:ext cx="2181240" cy="1090440"/>
            </a:xfrm>
            <a:custGeom>
              <a:avLst/>
              <a:gdLst>
                <a:gd name="textAreaLeft" fmla="*/ 0 w 2181240"/>
                <a:gd name="textAreaRight" fmla="*/ 2181600 w 2181240"/>
                <a:gd name="textAreaTop" fmla="*/ 0 h 1090440"/>
                <a:gd name="textAreaBottom" fmla="*/ 1090800 h 1090440"/>
              </a:gdLst>
              <a:ahLst/>
              <a:cxnLst/>
              <a:rect l="textAreaLeft" t="textAreaTop" r="textAreaRight" b="textAreaBottom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94360" y="198360"/>
            <a:ext cx="10972440" cy="157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80000"/>
              </a:lnSpc>
              <a:buNone/>
            </a:pPr>
            <a:r>
              <a:rPr lang="en-US" sz="4400" b="1" strike="noStrike" spc="97">
                <a:solidFill>
                  <a:schemeClr val="lt1"/>
                </a:solidFill>
                <a:latin typeface="Franklin Gothic Demi"/>
              </a:rPr>
              <a:t>Click to add title </a:t>
            </a:r>
            <a:endParaRPr lang="en-US" sz="44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cxnSp>
        <p:nvCxnSpPr>
          <p:cNvPr id="21" name="Straight Connecto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4360" y="2148840"/>
            <a:ext cx="2133720" cy="432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95440" y="2676600"/>
            <a:ext cx="5746320" cy="3597120"/>
          </a:xfrm>
          <a:prstGeom prst="rect">
            <a:avLst/>
          </a:prstGeom>
          <a:noFill/>
          <a:ln w="0">
            <a:noFill/>
          </a:ln>
        </p:spPr>
        <p:txBody>
          <a:bodyPr lIns="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Click to add content</a:t>
            </a:r>
          </a:p>
          <a:p>
            <a:pPr marL="685800" lvl="1" indent="-28332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Second level</a:t>
            </a:r>
          </a:p>
          <a:p>
            <a:pPr marL="1143000" lvl="2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Third level</a:t>
            </a:r>
          </a:p>
          <a:p>
            <a:pPr marL="1600200" lvl="3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Fourth level</a:t>
            </a:r>
          </a:p>
          <a:p>
            <a:pPr marL="2057400" lvl="4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Fifth level</a:t>
            </a: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7620120" y="2676600"/>
            <a:ext cx="3946680" cy="3597120"/>
          </a:xfrm>
          <a:prstGeom prst="rect">
            <a:avLst/>
          </a:prstGeom>
          <a:noFill/>
          <a:ln w="0">
            <a:noFill/>
          </a:ln>
        </p:spPr>
        <p:txBody>
          <a:bodyPr lIns="0" tIns="45720" rIns="91440" bIns="45720" anchor="t">
            <a:normAutofit/>
          </a:bodyPr>
          <a:lstStyle/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Click to add content</a:t>
            </a:r>
          </a:p>
          <a:p>
            <a:pPr marL="685800" lvl="1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Second level</a:t>
            </a:r>
          </a:p>
          <a:p>
            <a:pPr marL="1143000" lvl="2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Third level</a:t>
            </a:r>
          </a:p>
          <a:p>
            <a:pPr marL="1600200" lvl="3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Fourth level</a:t>
            </a:r>
          </a:p>
          <a:p>
            <a:pPr marL="2057400" lvl="4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Fifth level</a:t>
            </a:r>
          </a:p>
        </p:txBody>
      </p:sp>
      <p:sp>
        <p:nvSpPr>
          <p:cNvPr id="24" name="PlaceHolder 4"/>
          <p:cNvSpPr>
            <a:spLocks noGrp="1"/>
          </p:cNvSpPr>
          <p:nvPr>
            <p:ph type="dt" idx="3"/>
          </p:nvPr>
        </p:nvSpPr>
        <p:spPr>
          <a:xfrm>
            <a:off x="1133640" y="6332400"/>
            <a:ext cx="1312920" cy="24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25" name="PlaceHolder 5"/>
          <p:cNvSpPr>
            <a:spLocks noGrp="1"/>
          </p:cNvSpPr>
          <p:nvPr>
            <p:ph type="sldNum" idx="4"/>
          </p:nvPr>
        </p:nvSpPr>
        <p:spPr>
          <a:xfrm>
            <a:off x="594360" y="6332400"/>
            <a:ext cx="522720" cy="24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100" b="1" strike="noStrike" spc="-1">
                <a:solidFill>
                  <a:schemeClr val="lt1"/>
                </a:solidFill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6C9EBAE9-9B2D-438A-B5EA-12540F867BBF}" type="slidenum">
              <a:rPr lang="en-US" sz="1100" b="1" strike="noStrike" spc="-1">
                <a:solidFill>
                  <a:schemeClr val="lt1"/>
                </a:solidFill>
                <a:latin typeface="Franklin Gothic Book"/>
              </a:rPr>
              <a:t>‹Nº›</a:t>
            </a:fld>
            <a:endParaRPr lang="en-GB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4360" y="202320"/>
            <a:ext cx="10972440" cy="156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80000"/>
              </a:lnSpc>
              <a:buNone/>
            </a:pPr>
            <a:r>
              <a:rPr lang="en-US" sz="4400" b="1" strike="noStrike" spc="97">
                <a:solidFill>
                  <a:schemeClr val="lt1"/>
                </a:solidFill>
                <a:latin typeface="Franklin Gothic Demi"/>
              </a:rPr>
              <a:t>Click to add title </a:t>
            </a:r>
            <a:endParaRPr lang="en-US" sz="44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4360" y="2628720"/>
            <a:ext cx="10972440" cy="3636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chemeClr val="dk1"/>
                </a:solidFill>
                <a:latin typeface="Franklin Gothic Book"/>
              </a:rPr>
              <a:t>Haga clic en el icono para agregar una tabla</a:t>
            </a:r>
            <a:endParaRPr lang="en-US" sz="1800" b="0" strike="noStrike" spc="-1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sldNum" idx="5"/>
          </p:nvPr>
        </p:nvSpPr>
        <p:spPr>
          <a:xfrm>
            <a:off x="594360" y="6332400"/>
            <a:ext cx="522720" cy="24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100" b="1" strike="noStrike" spc="-1">
                <a:solidFill>
                  <a:schemeClr val="lt1"/>
                </a:solidFill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F313F377-6DFA-41BD-BE42-670B61958327}" type="slidenum">
              <a:rPr lang="en-US" sz="1100" b="1" strike="noStrike" spc="-1">
                <a:solidFill>
                  <a:schemeClr val="lt1"/>
                </a:solidFill>
                <a:latin typeface="Franklin Gothic Book"/>
              </a:rPr>
              <a:t>‹Nº›</a:t>
            </a:fld>
            <a:endParaRPr lang="en-GB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dt" idx="6"/>
          </p:nvPr>
        </p:nvSpPr>
        <p:spPr>
          <a:xfrm>
            <a:off x="1133640" y="6332400"/>
            <a:ext cx="1312920" cy="24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cxnSp>
        <p:nvCxnSpPr>
          <p:cNvPr id="30" name="Straight Connecto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4360" y="2148840"/>
            <a:ext cx="2133720" cy="432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4360" y="411480"/>
            <a:ext cx="5486040" cy="329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80000"/>
              </a:lnSpc>
              <a:buNone/>
            </a:pPr>
            <a:r>
              <a:rPr lang="en-US" sz="6000" b="1" strike="noStrike" spc="97">
                <a:solidFill>
                  <a:schemeClr val="lt1"/>
                </a:solidFill>
                <a:latin typeface="Franklin Gothic Demi"/>
              </a:rPr>
              <a:t>Click to add title </a:t>
            </a:r>
            <a:endParaRPr lang="en-US" sz="60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grpSp>
        <p:nvGrpSpPr>
          <p:cNvPr id="32" name="Group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93000" y="360"/>
            <a:ext cx="6099120" cy="6098760"/>
            <a:chOff x="6093000" y="360"/>
            <a:chExt cx="6099120" cy="6098760"/>
          </a:xfrm>
        </p:grpSpPr>
        <p:sp>
          <p:nvSpPr>
            <p:cNvPr id="33" name="Freeform 9"/>
            <p:cNvSpPr/>
            <p:nvPr/>
          </p:nvSpPr>
          <p:spPr>
            <a:xfrm rot="10800000">
              <a:off x="9118800" y="2001240"/>
              <a:ext cx="3073320" cy="4097880"/>
            </a:xfrm>
            <a:custGeom>
              <a:avLst/>
              <a:gdLst>
                <a:gd name="textAreaLeft" fmla="*/ 0 w 3073320"/>
                <a:gd name="textAreaRight" fmla="*/ 3073680 w 3073320"/>
                <a:gd name="textAreaTop" fmla="*/ 0 h 4097880"/>
                <a:gd name="textAreaBottom" fmla="*/ 4098240 h 4097880"/>
              </a:gdLst>
              <a:ahLst/>
              <a:cxnLst/>
              <a:rect l="textAreaLeft" t="textAreaTop" r="textAreaRight" b="textAreaBottom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34" name="Freeform 10"/>
            <p:cNvSpPr/>
            <p:nvPr/>
          </p:nvSpPr>
          <p:spPr>
            <a:xfrm rot="10800000">
              <a:off x="10195920" y="360"/>
              <a:ext cx="1996200" cy="1995480"/>
            </a:xfrm>
            <a:custGeom>
              <a:avLst/>
              <a:gdLst>
                <a:gd name="textAreaLeft" fmla="*/ 0 w 1996200"/>
                <a:gd name="textAreaRight" fmla="*/ 1996560 w 1996200"/>
                <a:gd name="textAreaTop" fmla="*/ 0 h 1995480"/>
                <a:gd name="textAreaBottom" fmla="*/ 1995840 h 1995480"/>
              </a:gdLst>
              <a:ahLst/>
              <a:cxnLst/>
              <a:rect l="textAreaLeft" t="textAreaTop" r="textAreaRight" b="textAreaBottom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35" name="Freeform 11"/>
            <p:cNvSpPr/>
            <p:nvPr/>
          </p:nvSpPr>
          <p:spPr>
            <a:xfrm rot="10800000">
              <a:off x="6093000" y="0"/>
              <a:ext cx="4001040" cy="2000520"/>
            </a:xfrm>
            <a:custGeom>
              <a:avLst/>
              <a:gdLst>
                <a:gd name="textAreaLeft" fmla="*/ 0 w 4001040"/>
                <a:gd name="textAreaRight" fmla="*/ 4001400 w 4001040"/>
                <a:gd name="textAreaTop" fmla="*/ 0 h 2000520"/>
                <a:gd name="textAreaBottom" fmla="*/ 2000880 h 2000520"/>
              </a:gdLst>
              <a:ahLst/>
              <a:cxnLst/>
              <a:rect l="textAreaLeft" t="textAreaTop" r="textAreaRight" b="textAreaBottom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</p:grp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94360" y="4549680"/>
            <a:ext cx="54860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2">
                    <a:lumMod val="75000"/>
                  </a:schemeClr>
                </a:solidFill>
                <a:latin typeface="Franklin Gothic Book"/>
              </a:rPr>
              <a:t>Click to add text</a:t>
            </a:r>
            <a:endParaRPr lang="en-US" sz="2400" b="0" strike="noStrike" spc="-1">
              <a:solidFill>
                <a:schemeClr val="lt1"/>
              </a:solidFill>
              <a:latin typeface="Franklin Gothic Book"/>
            </a:endParaRPr>
          </a:p>
        </p:txBody>
      </p:sp>
      <p:cxnSp>
        <p:nvCxnSpPr>
          <p:cNvPr id="37" name="Straight Connecto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4360" y="3949920"/>
            <a:ext cx="2133720" cy="432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62640" y="0"/>
            <a:ext cx="5829120" cy="3235320"/>
            <a:chOff x="6362640" y="0"/>
            <a:chExt cx="5829120" cy="3235320"/>
          </a:xfrm>
        </p:grpSpPr>
        <p:sp>
          <p:nvSpPr>
            <p:cNvPr id="39" name="AutoShape 24"/>
            <p:cNvSpPr/>
            <p:nvPr/>
          </p:nvSpPr>
          <p:spPr>
            <a:xfrm>
              <a:off x="6362640" y="0"/>
              <a:ext cx="3884400" cy="3235320"/>
            </a:xfrm>
            <a:custGeom>
              <a:avLst/>
              <a:gdLst>
                <a:gd name="textAreaLeft" fmla="*/ 0 w 3884400"/>
                <a:gd name="textAreaRight" fmla="*/ 3884760 w 3884400"/>
                <a:gd name="textAreaTop" fmla="*/ 0 h 3235320"/>
                <a:gd name="textAreaBottom" fmla="*/ 3235680 h 3235320"/>
              </a:gdLst>
              <a:ahLst/>
              <a:cxnLst/>
              <a:rect l="textAreaLeft" t="textAreaTop" r="textAreaRight" b="textAreaBottom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40" name="Freeform 7"/>
            <p:cNvSpPr/>
            <p:nvPr/>
          </p:nvSpPr>
          <p:spPr>
            <a:xfrm>
              <a:off x="7004520" y="1289880"/>
              <a:ext cx="1945440" cy="1945440"/>
            </a:xfrm>
            <a:custGeom>
              <a:avLst/>
              <a:gdLst>
                <a:gd name="textAreaLeft" fmla="*/ 0 w 1945440"/>
                <a:gd name="textAreaRight" fmla="*/ 1945800 w 1945440"/>
                <a:gd name="textAreaTop" fmla="*/ 0 h 1945440"/>
                <a:gd name="textAreaBottom" fmla="*/ 1945800 h 1945440"/>
              </a:gdLst>
              <a:ahLst/>
              <a:cxnLst/>
              <a:rect l="textAreaLeft" t="textAreaTop" r="textAreaRight" b="textAreaBottom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41" name="Freeform 8"/>
            <p:cNvSpPr/>
            <p:nvPr/>
          </p:nvSpPr>
          <p:spPr>
            <a:xfrm>
              <a:off x="8955360" y="0"/>
              <a:ext cx="1284120" cy="642240"/>
            </a:xfrm>
            <a:custGeom>
              <a:avLst/>
              <a:gdLst>
                <a:gd name="textAreaLeft" fmla="*/ 0 w 1284120"/>
                <a:gd name="textAreaRight" fmla="*/ 1284480 w 1284120"/>
                <a:gd name="textAreaTop" fmla="*/ 0 h 642240"/>
                <a:gd name="textAreaBottom" fmla="*/ 642600 h 642240"/>
              </a:gdLst>
              <a:ahLst/>
              <a:cxnLst/>
              <a:rect l="textAreaLeft" t="textAreaTop" r="textAreaRight" b="textAreaBottom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42" name="Freeform 9"/>
            <p:cNvSpPr/>
            <p:nvPr/>
          </p:nvSpPr>
          <p:spPr>
            <a:xfrm>
              <a:off x="7652520" y="641520"/>
              <a:ext cx="1945440" cy="1945440"/>
            </a:xfrm>
            <a:custGeom>
              <a:avLst/>
              <a:gdLst>
                <a:gd name="textAreaLeft" fmla="*/ 0 w 1945440"/>
                <a:gd name="textAreaRight" fmla="*/ 1945800 w 1945440"/>
                <a:gd name="textAreaTop" fmla="*/ 0 h 1945440"/>
                <a:gd name="textAreaBottom" fmla="*/ 1945800 h 1945440"/>
              </a:gdLst>
              <a:ahLst/>
              <a:cxnLst/>
              <a:rect l="textAreaLeft" t="textAreaTop" r="textAreaRight" b="textAreaBottom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43" name="Freeform 10"/>
            <p:cNvSpPr/>
            <p:nvPr/>
          </p:nvSpPr>
          <p:spPr>
            <a:xfrm>
              <a:off x="9598320" y="641520"/>
              <a:ext cx="2593440" cy="2593440"/>
            </a:xfrm>
            <a:custGeom>
              <a:avLst/>
              <a:gdLst>
                <a:gd name="textAreaLeft" fmla="*/ 0 w 2593440"/>
                <a:gd name="textAreaRight" fmla="*/ 2593800 w 2593440"/>
                <a:gd name="textAreaTop" fmla="*/ 0 h 2593440"/>
                <a:gd name="textAreaBottom" fmla="*/ 2593800 h 2593440"/>
              </a:gdLst>
              <a:ahLst/>
              <a:cxnLst/>
              <a:rect l="textAreaLeft" t="textAreaTop" r="textAreaRight" b="textAreaBottom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</p:grp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4360" y="189720"/>
            <a:ext cx="678744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80000"/>
              </a:lnSpc>
              <a:buNone/>
            </a:pPr>
            <a:r>
              <a:rPr lang="en-US" sz="4400" b="1" strike="noStrike" spc="49">
                <a:solidFill>
                  <a:schemeClr val="lt1"/>
                </a:solidFill>
                <a:latin typeface="Franklin Gothic Demi"/>
              </a:rPr>
              <a:t>Click to add title </a:t>
            </a:r>
            <a:endParaRPr lang="en-US" sz="44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4360" y="2282040"/>
            <a:ext cx="6787440" cy="3708000"/>
          </a:xfrm>
          <a:prstGeom prst="rect">
            <a:avLst/>
          </a:prstGeom>
          <a:noFill/>
          <a:ln w="0">
            <a:noFill/>
          </a:ln>
        </p:spPr>
        <p:txBody>
          <a:bodyPr lIns="0" tIns="228600" rIns="0" bIns="0" anchor="t">
            <a:normAutofit/>
          </a:bodyPr>
          <a:lstStyle/>
          <a:p>
            <a:pPr marL="283320" indent="-283320" defTabSz="914400">
              <a:lnSpc>
                <a:spcPct val="80000"/>
              </a:lnSpc>
              <a:spcBef>
                <a:spcPts val="2200"/>
              </a:spcBef>
              <a:buClr>
                <a:srgbClr val="5D7D40"/>
              </a:buClr>
              <a:buFont typeface="Arial"/>
              <a:buChar char="•"/>
            </a:pPr>
            <a:r>
              <a:rPr lang="en-US" sz="2400" b="1" strike="noStrike" spc="-1">
                <a:solidFill>
                  <a:schemeClr val="dk2">
                    <a:lumMod val="75000"/>
                  </a:schemeClr>
                </a:solidFill>
                <a:latin typeface="Franklin Gothic Book"/>
              </a:rPr>
              <a:t>Click to add content</a:t>
            </a:r>
            <a:endParaRPr lang="en-US" sz="2400" b="0" strike="noStrike" spc="-1">
              <a:solidFill>
                <a:schemeClr val="lt1"/>
              </a:solidFill>
              <a:latin typeface="Franklin Gothic Book"/>
            </a:endParaRPr>
          </a:p>
          <a:p>
            <a:pPr marL="685800" lvl="1" indent="-28332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Second level</a:t>
            </a:r>
          </a:p>
          <a:p>
            <a:pPr marL="1143000" lvl="2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Third level</a:t>
            </a:r>
          </a:p>
          <a:p>
            <a:pPr marL="1600200" lvl="3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Fourth level</a:t>
            </a:r>
          </a:p>
          <a:p>
            <a:pPr marL="2057400" lvl="4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Fifth level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sldNum" idx="7"/>
          </p:nvPr>
        </p:nvSpPr>
        <p:spPr>
          <a:xfrm>
            <a:off x="594360" y="6332400"/>
            <a:ext cx="522720" cy="24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100" b="1" strike="noStrike" spc="-1">
                <a:solidFill>
                  <a:schemeClr val="lt1"/>
                </a:solidFill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4469EFA0-8D25-4ED2-AE91-A3729EB63C9E}" type="slidenum">
              <a:rPr lang="en-US" sz="1100" b="1" strike="noStrike" spc="-1">
                <a:solidFill>
                  <a:schemeClr val="lt1"/>
                </a:solidFill>
                <a:latin typeface="Franklin Gothic Book"/>
              </a:rPr>
              <a:t>‹Nº›</a:t>
            </a:fld>
            <a:endParaRPr lang="en-GB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8"/>
          </p:nvPr>
        </p:nvSpPr>
        <p:spPr>
          <a:xfrm>
            <a:off x="1133640" y="6332400"/>
            <a:ext cx="1312920" cy="24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cxnSp>
        <p:nvCxnSpPr>
          <p:cNvPr id="48" name="Straight Connecto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4360" y="2148840"/>
            <a:ext cx="2130840" cy="36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80320"/>
          </a:xfrm>
          <a:prstGeom prst="rect">
            <a:avLst/>
          </a:prstGeom>
          <a:noFill/>
          <a:ln w="0">
            <a:noFill/>
          </a:ln>
        </p:spPr>
        <p:txBody>
          <a:bodyPr lIns="90000" tIns="182880" rIns="90000" bIns="4500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2000" b="0" strike="noStrike" spc="-1">
                <a:solidFill>
                  <a:schemeClr val="dk1"/>
                </a:solidFill>
                <a:latin typeface="Franklin Gothic Book"/>
              </a:rPr>
              <a:t>Haga clic en el icono para agregar una imagen</a:t>
            </a:r>
            <a:endParaRPr lang="en-US" sz="2000" b="0" strike="noStrike" spc="-1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title"/>
          </p:nvPr>
        </p:nvSpPr>
        <p:spPr>
          <a:xfrm>
            <a:off x="6309360" y="444960"/>
            <a:ext cx="5477040" cy="329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80000"/>
              </a:lnSpc>
              <a:buNone/>
            </a:pPr>
            <a:r>
              <a:rPr lang="en-US" sz="6000" b="1" strike="noStrike" spc="97">
                <a:solidFill>
                  <a:schemeClr val="dk1"/>
                </a:solidFill>
                <a:latin typeface="Franklin Gothic Demi"/>
              </a:rPr>
              <a:t>Click to add title </a:t>
            </a:r>
            <a:endParaRPr lang="en-US" sz="60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1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09360" y="3951720"/>
            <a:ext cx="2133360" cy="100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Franklin Gothic 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300000" y="430560"/>
            <a:ext cx="5486040" cy="329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80000"/>
              </a:lnSpc>
              <a:buNone/>
            </a:pPr>
            <a:r>
              <a:rPr lang="en-US" sz="6000" b="1" strike="noStrike" spc="97">
                <a:solidFill>
                  <a:schemeClr val="lt1"/>
                </a:solidFill>
                <a:latin typeface="Franklin Gothic Demi"/>
              </a:rPr>
              <a:t>Click to add title </a:t>
            </a:r>
            <a:endParaRPr lang="en-US" sz="60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0" y="-11160"/>
            <a:ext cx="5790960" cy="687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2000" b="0" strike="noStrike" spc="-1">
                <a:solidFill>
                  <a:schemeClr val="dk1"/>
                </a:solidFill>
                <a:latin typeface="Franklin Gothic Book"/>
              </a:rPr>
              <a:t>Haga clic en el icono para agregar una imagen</a:t>
            </a:r>
            <a:endParaRPr lang="en-US" sz="2000" b="0" strike="noStrike" spc="-1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300000" y="4568760"/>
            <a:ext cx="54860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2">
                    <a:lumMod val="75000"/>
                  </a:schemeClr>
                </a:solidFill>
                <a:latin typeface="Franklin Gothic Book"/>
              </a:rPr>
              <a:t>Click to add text</a:t>
            </a:r>
            <a:endParaRPr lang="en-US" sz="2400" b="0" strike="noStrike" spc="-1">
              <a:solidFill>
                <a:schemeClr val="lt1"/>
              </a:solidFill>
              <a:latin typeface="Franklin Gothic Book"/>
            </a:endParaRPr>
          </a:p>
        </p:txBody>
      </p:sp>
      <p:cxnSp>
        <p:nvCxnSpPr>
          <p:cNvPr id="55" name="Straight Connecto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09360" y="3949920"/>
            <a:ext cx="2133720" cy="432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4360" y="2148840"/>
            <a:ext cx="2133720" cy="432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  <p:grpSp>
        <p:nvGrpSpPr>
          <p:cNvPr id="57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0" y="3900240"/>
            <a:ext cx="2958840" cy="2958840"/>
            <a:chOff x="360" y="3900240"/>
            <a:chExt cx="2958840" cy="2958840"/>
          </a:xfrm>
        </p:grpSpPr>
        <p:sp>
          <p:nvSpPr>
            <p:cNvPr id="58" name="Freeform 19"/>
            <p:cNvSpPr/>
            <p:nvPr/>
          </p:nvSpPr>
          <p:spPr>
            <a:xfrm rot="16200000" flipV="1">
              <a:off x="1219680" y="5118480"/>
              <a:ext cx="1490760" cy="1987920"/>
            </a:xfrm>
            <a:custGeom>
              <a:avLst/>
              <a:gdLst>
                <a:gd name="textAreaLeft" fmla="*/ 0 w 1490760"/>
                <a:gd name="textAreaRight" fmla="*/ 1491120 w 1490760"/>
                <a:gd name="textAreaTop" fmla="*/ 360 h 1987920"/>
                <a:gd name="textAreaBottom" fmla="*/ 1988640 h 1987920"/>
              </a:gdLst>
              <a:ahLst/>
              <a:cxnLst/>
              <a:rect l="textAreaLeft" t="textAreaTop" r="textAreaRight" b="textAreaBottom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vert" lIns="45720" tIns="91440" rIns="45720" bIns="91440"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59" name="Freeform 20"/>
            <p:cNvSpPr/>
            <p:nvPr/>
          </p:nvSpPr>
          <p:spPr>
            <a:xfrm rot="16200000" flipV="1">
              <a:off x="0" y="5890680"/>
              <a:ext cx="968400" cy="968040"/>
            </a:xfrm>
            <a:custGeom>
              <a:avLst/>
              <a:gdLst>
                <a:gd name="textAreaLeft" fmla="*/ 0 w 968400"/>
                <a:gd name="textAreaRight" fmla="*/ 968760 w 968400"/>
                <a:gd name="textAreaTop" fmla="*/ -360 h 968040"/>
                <a:gd name="textAreaBottom" fmla="*/ 968040 h 968040"/>
              </a:gdLst>
              <a:ahLst/>
              <a:cxnLst/>
              <a:rect l="textAreaLeft" t="textAreaTop" r="textAreaRight" b="textAreaBottom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vert" lIns="45720" tIns="91440" rIns="45720" bIns="91440"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60" name="Freeform 21"/>
            <p:cNvSpPr/>
            <p:nvPr/>
          </p:nvSpPr>
          <p:spPr>
            <a:xfrm rot="16200000" flipV="1">
              <a:off x="-484560" y="4385520"/>
              <a:ext cx="1941120" cy="970560"/>
            </a:xfrm>
            <a:custGeom>
              <a:avLst/>
              <a:gdLst>
                <a:gd name="textAreaLeft" fmla="*/ 0 w 1941120"/>
                <a:gd name="textAreaRight" fmla="*/ 1941480 w 1941120"/>
                <a:gd name="textAreaTop" fmla="*/ 360 h 970560"/>
                <a:gd name="textAreaBottom" fmla="*/ 971280 h 970560"/>
              </a:gdLst>
              <a:ahLst/>
              <a:cxnLst/>
              <a:rect l="textAreaLeft" t="textAreaTop" r="textAreaRight" b="textAreaBottom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vert" lIns="45720" tIns="91440" rIns="45720" bIns="91440"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4360" y="102960"/>
            <a:ext cx="10873440" cy="167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80000"/>
              </a:lnSpc>
              <a:buNone/>
            </a:pPr>
            <a:r>
              <a:rPr lang="en-US" sz="4400" b="1" strike="noStrike" spc="97">
                <a:solidFill>
                  <a:schemeClr val="lt1"/>
                </a:solidFill>
                <a:latin typeface="Franklin Gothic Demi"/>
              </a:rPr>
              <a:t>Click to add title </a:t>
            </a:r>
            <a:endParaRPr lang="en-US" sz="44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57600" y="2282040"/>
            <a:ext cx="7810200" cy="3699000"/>
          </a:xfrm>
          <a:prstGeom prst="rect">
            <a:avLst/>
          </a:prstGeom>
          <a:noFill/>
          <a:ln w="0">
            <a:noFill/>
          </a:ln>
        </p:spPr>
        <p:txBody>
          <a:bodyPr lIns="0" tIns="228600" rIns="0" bIns="0" anchor="t">
            <a:normAutofit/>
          </a:bodyPr>
          <a:lstStyle/>
          <a:p>
            <a:pPr marL="28332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Click to add content</a:t>
            </a:r>
          </a:p>
          <a:p>
            <a:pPr marL="685800" lvl="1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Second level</a:t>
            </a:r>
          </a:p>
          <a:p>
            <a:pPr marL="1143000" lvl="2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Third level</a:t>
            </a:r>
          </a:p>
          <a:p>
            <a:pPr marL="1600200" lvl="3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Fourth level</a:t>
            </a:r>
          </a:p>
          <a:p>
            <a:pPr marL="2057400" lvl="4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lt1"/>
                </a:solidFill>
                <a:latin typeface="Franklin Gothic Book"/>
              </a:rPr>
              <a:t>Fifth level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sldNum" idx="9"/>
          </p:nvPr>
        </p:nvSpPr>
        <p:spPr>
          <a:xfrm>
            <a:off x="594360" y="6332400"/>
            <a:ext cx="522720" cy="24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100" b="1" strike="noStrike" spc="-1">
                <a:solidFill>
                  <a:schemeClr val="lt1"/>
                </a:solidFill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57EC712C-9A8E-4E2C-A2C8-0B758CB35DD2}" type="slidenum">
              <a:rPr lang="en-US" sz="1100" b="1" strike="noStrike" spc="-1">
                <a:solidFill>
                  <a:schemeClr val="lt1"/>
                </a:solidFill>
                <a:latin typeface="Franklin Gothic Book"/>
              </a:rPr>
              <a:t>‹Nº›</a:t>
            </a:fld>
            <a:endParaRPr lang="en-GB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10"/>
          </p:nvPr>
        </p:nvSpPr>
        <p:spPr>
          <a:xfrm>
            <a:off x="1133640" y="6332400"/>
            <a:ext cx="1312920" cy="24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musclemate-docosaurus.vercel.app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30320" y="333720"/>
            <a:ext cx="10873440" cy="167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80000"/>
              </a:lnSpc>
              <a:buNone/>
            </a:pPr>
            <a:r>
              <a:rPr lang="en-US" sz="5400" b="1" strike="noStrike" spc="97">
                <a:solidFill>
                  <a:srgbClr val="000000"/>
                </a:solidFill>
                <a:latin typeface="Franklin Gothic Demi"/>
              </a:rPr>
              <a:t>Qué serás capaz de hacer en 4º</a:t>
            </a:r>
            <a:br>
              <a:rPr sz="5400">
                <a:solidFill>
                  <a:srgbClr val="000000"/>
                </a:solidFill>
              </a:rPr>
            </a:br>
            <a:r>
              <a:rPr lang="en-US" sz="4000" b="1" strike="noStrike" spc="97">
                <a:solidFill>
                  <a:srgbClr val="000000"/>
                </a:solidFill>
                <a:latin typeface="Franklin Gothic Demi"/>
              </a:rPr>
              <a:t>                </a:t>
            </a:r>
            <a:r>
              <a:rPr lang="en-US" sz="3600" b="1" strike="noStrike" spc="97">
                <a:solidFill>
                  <a:srgbClr val="000000"/>
                </a:solidFill>
                <a:latin typeface="Franklin Gothic Demi"/>
              </a:rPr>
              <a:t>(Ingeniería del Software)</a:t>
            </a:r>
            <a:endParaRPr lang="en-US" sz="36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grpSp>
        <p:nvGrpSpPr>
          <p:cNvPr id="107" name="Group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0" y="3900240"/>
            <a:ext cx="2958840" cy="2958840"/>
            <a:chOff x="360" y="3900240"/>
            <a:chExt cx="2958840" cy="2958840"/>
          </a:xfrm>
        </p:grpSpPr>
        <p:sp>
          <p:nvSpPr>
            <p:cNvPr id="108" name="Freeform 19"/>
            <p:cNvSpPr/>
            <p:nvPr/>
          </p:nvSpPr>
          <p:spPr>
            <a:xfrm rot="16200000" flipV="1">
              <a:off x="1219680" y="5118480"/>
              <a:ext cx="1490760" cy="1987920"/>
            </a:xfrm>
            <a:custGeom>
              <a:avLst/>
              <a:gdLst>
                <a:gd name="textAreaLeft" fmla="*/ 0 w 1490760"/>
                <a:gd name="textAreaRight" fmla="*/ 1491120 w 1490760"/>
                <a:gd name="textAreaTop" fmla="*/ 360 h 1987920"/>
                <a:gd name="textAreaBottom" fmla="*/ 1988640 h 1987920"/>
              </a:gdLst>
              <a:ahLst/>
              <a:cxnLst/>
              <a:rect l="textAreaLeft" t="textAreaTop" r="textAreaRight" b="textAreaBottom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vert" lIns="45720" tIns="91440" rIns="45720" bIns="91440"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109" name="Freeform 20"/>
            <p:cNvSpPr/>
            <p:nvPr/>
          </p:nvSpPr>
          <p:spPr>
            <a:xfrm rot="16200000" flipV="1">
              <a:off x="0" y="5890680"/>
              <a:ext cx="968400" cy="968040"/>
            </a:xfrm>
            <a:custGeom>
              <a:avLst/>
              <a:gdLst>
                <a:gd name="textAreaLeft" fmla="*/ 0 w 968400"/>
                <a:gd name="textAreaRight" fmla="*/ 968760 w 968400"/>
                <a:gd name="textAreaTop" fmla="*/ -360 h 968040"/>
                <a:gd name="textAreaBottom" fmla="*/ 968040 h 968040"/>
              </a:gdLst>
              <a:ahLst/>
              <a:cxnLst/>
              <a:rect l="textAreaLeft" t="textAreaTop" r="textAreaRight" b="textAreaBottom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vert" lIns="45720" tIns="91440" rIns="45720" bIns="91440"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110" name="Freeform 21"/>
            <p:cNvSpPr/>
            <p:nvPr/>
          </p:nvSpPr>
          <p:spPr>
            <a:xfrm rot="16200000" flipV="1">
              <a:off x="-484560" y="4385520"/>
              <a:ext cx="1941120" cy="970560"/>
            </a:xfrm>
            <a:custGeom>
              <a:avLst/>
              <a:gdLst>
                <a:gd name="textAreaLeft" fmla="*/ 0 w 1941120"/>
                <a:gd name="textAreaRight" fmla="*/ 1941480 w 1941120"/>
                <a:gd name="textAreaTop" fmla="*/ 360 h 970560"/>
                <a:gd name="textAreaBottom" fmla="*/ 971280 h 970560"/>
              </a:gdLst>
              <a:ahLst/>
              <a:cxnLst/>
              <a:rect l="textAreaLeft" t="textAreaTop" r="textAreaRight" b="textAreaBottom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vert" lIns="45720" tIns="91440" rIns="45720" bIns="91440"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</p:grpSp>
      <p:sp>
        <p:nvSpPr>
          <p:cNvPr id="111" name="Text Placeholder 6"/>
          <p:cNvSpPr/>
          <p:nvPr/>
        </p:nvSpPr>
        <p:spPr>
          <a:xfrm>
            <a:off x="731160" y="2675520"/>
            <a:ext cx="7894080" cy="245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28600" rIns="0" bIns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800"/>
              </a:spcBef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Franklin Gothic Book"/>
              </a:rPr>
              <a:t>¡Descúbrelo el </a:t>
            </a:r>
            <a:r>
              <a:rPr lang="en-US" sz="2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Franklin Gothic Book"/>
              </a:rPr>
              <a:t>21 de Mayo</a:t>
            </a:r>
            <a:r>
              <a:rPr lang="en-US" sz="2800" b="1" strike="noStrike" spc="-1">
                <a:solidFill>
                  <a:srgbClr val="000000"/>
                </a:solidFill>
                <a:latin typeface="Franklin Gothic Book"/>
              </a:rPr>
              <a:t>! 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800"/>
              </a:spcBef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Franklin Gothic Book"/>
              </a:rPr>
              <a:t>Lugar: </a:t>
            </a:r>
            <a:r>
              <a:rPr lang="en-US" sz="2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Franklin Gothic Book"/>
              </a:rPr>
              <a:t>Salón de Actos</a:t>
            </a:r>
            <a:r>
              <a:rPr lang="en-US" sz="2800" b="1" strike="noStrike" spc="-1">
                <a:solidFill>
                  <a:srgbClr val="000000"/>
                </a:solidFill>
                <a:latin typeface="Franklin Gothic Book"/>
              </a:rPr>
              <a:t> de la ETSII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800"/>
              </a:spcBef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Franklin Gothic Book"/>
              </a:rPr>
              <a:t>Hora: </a:t>
            </a:r>
            <a:r>
              <a:rPr lang="en-US" sz="2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Franklin Gothic Book"/>
              </a:rPr>
              <a:t>12:30 - 14:30 y 15:30 - 17:30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800"/>
              </a:spcBef>
              <a:tabLst>
                <a:tab pos="0" algn="l"/>
              </a:tabLst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2"/>
          <p:cNvPicPr/>
          <p:nvPr/>
        </p:nvPicPr>
        <p:blipFill>
          <a:blip r:embed="rId3"/>
          <a:stretch/>
        </p:blipFill>
        <p:spPr>
          <a:xfrm>
            <a:off x="9721080" y="0"/>
            <a:ext cx="2411640" cy="2934360"/>
          </a:xfrm>
          <a:prstGeom prst="rect">
            <a:avLst/>
          </a:prstGeom>
          <a:ln w="0">
            <a:noFill/>
          </a:ln>
        </p:spPr>
      </p:pic>
      <p:pic>
        <p:nvPicPr>
          <p:cNvPr id="113" name="Picture 4" descr="Vista previa de imagen"/>
          <p:cNvPicPr/>
          <p:nvPr/>
        </p:nvPicPr>
        <p:blipFill>
          <a:blip r:embed="rId4"/>
          <a:srcRect l="2709" t="34235" r="7360" b="15438"/>
          <a:stretch/>
        </p:blipFill>
        <p:spPr>
          <a:xfrm>
            <a:off x="6409080" y="3923280"/>
            <a:ext cx="5345280" cy="2244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B188BCD5-B9D1-0C44-1389-DEC83E2B2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70" r="-166" b="325"/>
          <a:stretch/>
        </p:blipFill>
        <p:spPr>
          <a:xfrm>
            <a:off x="6467204" y="3890278"/>
            <a:ext cx="5405819" cy="2487203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491E187D-6270-FF5C-6840-EC4641079324}"/>
              </a:ext>
            </a:extLst>
          </p:cNvPr>
          <p:cNvGrpSpPr/>
          <p:nvPr/>
        </p:nvGrpSpPr>
        <p:grpSpPr>
          <a:xfrm>
            <a:off x="-1712012" y="-11906"/>
            <a:ext cx="13902906" cy="1725170"/>
            <a:chOff x="-1712012" y="-11906"/>
            <a:chExt cx="13902906" cy="1725170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7D7A1EB-4746-8411-9833-AFD1240C9B31}"/>
                </a:ext>
              </a:extLst>
            </p:cNvPr>
            <p:cNvSpPr/>
            <p:nvPr/>
          </p:nvSpPr>
          <p:spPr>
            <a:xfrm>
              <a:off x="4169676" y="-11906"/>
              <a:ext cx="8021218" cy="171156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5FC86BA-379F-E801-8D49-2AC2A03F1C89}"/>
                </a:ext>
              </a:extLst>
            </p:cNvPr>
            <p:cNvSpPr/>
            <p:nvPr/>
          </p:nvSpPr>
          <p:spPr>
            <a:xfrm>
              <a:off x="-1712012" y="-11906"/>
              <a:ext cx="8021218" cy="171156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Paralelogramo 10">
              <a:extLst>
                <a:ext uri="{FF2B5EF4-FFF2-40B4-BE49-F238E27FC236}">
                  <a16:creationId xmlns:a16="http://schemas.microsoft.com/office/drawing/2014/main" id="{CADCF991-AB2A-4B07-4870-51356FCAA758}"/>
                </a:ext>
              </a:extLst>
            </p:cNvPr>
            <p:cNvSpPr/>
            <p:nvPr/>
          </p:nvSpPr>
          <p:spPr>
            <a:xfrm>
              <a:off x="5569857" y="-10871"/>
              <a:ext cx="3448705" cy="1711433"/>
            </a:xfrm>
            <a:prstGeom prst="parallelogram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Paralelogramo 8">
              <a:extLst>
                <a:ext uri="{FF2B5EF4-FFF2-40B4-BE49-F238E27FC236}">
                  <a16:creationId xmlns:a16="http://schemas.microsoft.com/office/drawing/2014/main" id="{F26D3CD1-99CF-B068-6F5F-0FA853040FA9}"/>
                </a:ext>
              </a:extLst>
            </p:cNvPr>
            <p:cNvSpPr/>
            <p:nvPr/>
          </p:nvSpPr>
          <p:spPr>
            <a:xfrm>
              <a:off x="5896088" y="-10075"/>
              <a:ext cx="3460611" cy="1723339"/>
            </a:xfrm>
            <a:prstGeom prst="parallelogram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Paralelogramo 7">
              <a:extLst>
                <a:ext uri="{FF2B5EF4-FFF2-40B4-BE49-F238E27FC236}">
                  <a16:creationId xmlns:a16="http://schemas.microsoft.com/office/drawing/2014/main" id="{9285D828-600C-38DC-4929-A8D16CF80B38}"/>
                </a:ext>
              </a:extLst>
            </p:cNvPr>
            <p:cNvSpPr/>
            <p:nvPr/>
          </p:nvSpPr>
          <p:spPr>
            <a:xfrm>
              <a:off x="-776174" y="-10870"/>
              <a:ext cx="3448705" cy="1711433"/>
            </a:xfrm>
            <a:prstGeom prst="parallelogram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Paralelogramo 4">
              <a:extLst>
                <a:ext uri="{FF2B5EF4-FFF2-40B4-BE49-F238E27FC236}">
                  <a16:creationId xmlns:a16="http://schemas.microsoft.com/office/drawing/2014/main" id="{724DA1C9-F1DF-3C68-C0CB-2B0CD34B44AC}"/>
                </a:ext>
              </a:extLst>
            </p:cNvPr>
            <p:cNvSpPr/>
            <p:nvPr/>
          </p:nvSpPr>
          <p:spPr>
            <a:xfrm>
              <a:off x="-1128599" y="-10075"/>
              <a:ext cx="3460611" cy="1723339"/>
            </a:xfrm>
            <a:prstGeom prst="parallelogram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21" name="Imagen 120"/>
            <p:cNvPicPr/>
            <p:nvPr/>
          </p:nvPicPr>
          <p:blipFill>
            <a:blip r:embed="rId4"/>
            <a:stretch/>
          </p:blipFill>
          <p:spPr>
            <a:xfrm>
              <a:off x="187464" y="156554"/>
              <a:ext cx="1732764" cy="1381385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688951" y="563327"/>
            <a:ext cx="10873440" cy="58059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80000"/>
              </a:lnSpc>
              <a:buNone/>
            </a:pPr>
            <a:r>
              <a:rPr lang="en-US" sz="4000" b="1" err="1">
                <a:solidFill>
                  <a:schemeClr val="bg1"/>
                </a:solidFill>
                <a:latin typeface="Aharoni"/>
                <a:cs typeface="Aharoni"/>
              </a:rPr>
              <a:t>MuscleMate</a:t>
            </a:r>
            <a:endParaRPr lang="en-US" sz="4000" b="1">
              <a:solidFill>
                <a:schemeClr val="bg1"/>
              </a:solidFill>
              <a:latin typeface="Aharoni"/>
              <a:cs typeface="Aharoni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3B89310-C379-1D4B-DBAA-B74FD15D407F}"/>
              </a:ext>
            </a:extLst>
          </p:cNvPr>
          <p:cNvGrpSpPr/>
          <p:nvPr/>
        </p:nvGrpSpPr>
        <p:grpSpPr>
          <a:xfrm>
            <a:off x="-600075" y="1857864"/>
            <a:ext cx="10744200" cy="1803247"/>
            <a:chOff x="-600075" y="2092325"/>
            <a:chExt cx="10744200" cy="1803247"/>
          </a:xfrm>
        </p:grpSpPr>
        <p:sp>
          <p:nvSpPr>
            <p:cNvPr id="22" name="Paralelogramo 21">
              <a:extLst>
                <a:ext uri="{FF2B5EF4-FFF2-40B4-BE49-F238E27FC236}">
                  <a16:creationId xmlns:a16="http://schemas.microsoft.com/office/drawing/2014/main" id="{53BBFCA2-C016-330D-B752-853C8BB30B93}"/>
                </a:ext>
              </a:extLst>
            </p:cNvPr>
            <p:cNvSpPr/>
            <p:nvPr/>
          </p:nvSpPr>
          <p:spPr>
            <a:xfrm>
              <a:off x="-307975" y="2092325"/>
              <a:ext cx="10452100" cy="1333500"/>
            </a:xfrm>
            <a:prstGeom prst="parallelogram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Paralelogramo 20">
              <a:extLst>
                <a:ext uri="{FF2B5EF4-FFF2-40B4-BE49-F238E27FC236}">
                  <a16:creationId xmlns:a16="http://schemas.microsoft.com/office/drawing/2014/main" id="{D3A2CA05-C644-511B-E0FB-6F59B09DBE9A}"/>
                </a:ext>
              </a:extLst>
            </p:cNvPr>
            <p:cNvSpPr/>
            <p:nvPr/>
          </p:nvSpPr>
          <p:spPr>
            <a:xfrm>
              <a:off x="-600075" y="2092325"/>
              <a:ext cx="10452100" cy="1333500"/>
            </a:xfrm>
            <a:prstGeom prst="parallelogram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" name="Text Placeholder 6"/>
            <p:cNvSpPr/>
            <p:nvPr/>
          </p:nvSpPr>
          <p:spPr>
            <a:xfrm>
              <a:off x="572191" y="2125092"/>
              <a:ext cx="9340801" cy="177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228600" rIns="0" bIns="0" anchor="t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800"/>
                </a:spcBef>
                <a:tabLst>
                  <a:tab pos="0" algn="l"/>
                </a:tabLst>
              </a:pPr>
              <a:r>
                <a:rPr lang="en-US" sz="3200" b="1" spc="-1" dirty="0">
                  <a:solidFill>
                    <a:srgbClr val="000000"/>
                  </a:solidFill>
                  <a:latin typeface="Franklin Gothic Book"/>
                </a:rPr>
                <a:t>La </a:t>
              </a:r>
              <a:r>
                <a:rPr lang="en-US" sz="3200" b="1" spc="-1" dirty="0" err="1">
                  <a:solidFill>
                    <a:srgbClr val="000000"/>
                  </a:solidFill>
                  <a:latin typeface="Franklin Gothic Book"/>
                </a:rPr>
                <a:t>nueva</a:t>
              </a:r>
              <a:r>
                <a:rPr lang="en-US" sz="3200" b="1" spc="-1" dirty="0">
                  <a:solidFill>
                    <a:srgbClr val="000000"/>
                  </a:solidFill>
                  <a:latin typeface="Franklin Gothic Book"/>
                </a:rPr>
                <a:t> </a:t>
              </a:r>
              <a:r>
                <a:rPr lang="en-US" sz="3200" b="1" spc="-1" dirty="0" err="1">
                  <a:solidFill>
                    <a:srgbClr val="000000"/>
                  </a:solidFill>
                  <a:latin typeface="Franklin Gothic Book"/>
                </a:rPr>
                <a:t>aplicación</a:t>
              </a:r>
              <a:r>
                <a:rPr lang="en-US" sz="3200" b="1" spc="-1" dirty="0">
                  <a:solidFill>
                    <a:srgbClr val="000000"/>
                  </a:solidFill>
                  <a:latin typeface="Franklin Gothic Book"/>
                </a:rPr>
                <a:t> que </a:t>
              </a:r>
              <a:r>
                <a:rPr lang="en-US" sz="3200" b="1" spc="-1" dirty="0" err="1">
                  <a:solidFill>
                    <a:srgbClr val="000000"/>
                  </a:solidFill>
                  <a:latin typeface="Franklin Gothic Book"/>
                </a:rPr>
                <a:t>une</a:t>
              </a:r>
              <a:r>
                <a:rPr lang="en-US" sz="3200" b="1" spc="-1" dirty="0">
                  <a:solidFill>
                    <a:srgbClr val="000000"/>
                  </a:solidFill>
                  <a:latin typeface="Franklin Gothic Book"/>
                </a:rPr>
                <a:t> </a:t>
              </a:r>
              <a:r>
                <a:rPr lang="en-US" sz="3200" b="1" spc="-1" dirty="0" err="1">
                  <a:solidFill>
                    <a:srgbClr val="000000"/>
                  </a:solidFill>
                  <a:latin typeface="Franklin Gothic Book"/>
                </a:rPr>
                <a:t>clientes</a:t>
              </a:r>
              <a:r>
                <a:rPr lang="en-US" sz="3200" b="1" spc="-1" dirty="0">
                  <a:solidFill>
                    <a:srgbClr val="000000"/>
                  </a:solidFill>
                  <a:latin typeface="Franklin Gothic Book"/>
                </a:rPr>
                <a:t> y </a:t>
              </a:r>
              <a:r>
                <a:rPr lang="en-US" sz="3200" b="1" spc="-1" dirty="0" err="1">
                  <a:solidFill>
                    <a:srgbClr val="000000"/>
                  </a:solidFill>
                  <a:latin typeface="Franklin Gothic Book"/>
                </a:rPr>
                <a:t>gimnasios</a:t>
              </a:r>
              <a:r>
                <a:rPr lang="en-US" sz="3200" b="1" spc="-1" dirty="0">
                  <a:solidFill>
                    <a:srgbClr val="000000"/>
                  </a:solidFill>
                  <a:latin typeface="Franklin Gothic Book"/>
                </a:rPr>
                <a:t> </a:t>
              </a:r>
              <a:r>
                <a:rPr lang="en-US" sz="3200" b="1" spc="-1" dirty="0" err="1">
                  <a:solidFill>
                    <a:srgbClr val="000000"/>
                  </a:solidFill>
                  <a:latin typeface="Franklin Gothic Book"/>
                </a:rPr>
                <a:t>como</a:t>
              </a:r>
              <a:r>
                <a:rPr lang="en-US" sz="3200" b="1" spc="-1" dirty="0">
                  <a:solidFill>
                    <a:srgbClr val="000000"/>
                  </a:solidFill>
                  <a:latin typeface="Franklin Gothic Book"/>
                </a:rPr>
                <a:t> </a:t>
              </a:r>
              <a:r>
                <a:rPr lang="en-US" sz="3200" b="1" spc="-1" dirty="0" err="1">
                  <a:solidFill>
                    <a:srgbClr val="000000"/>
                  </a:solidFill>
                  <a:latin typeface="Franklin Gothic Book"/>
                </a:rPr>
                <a:t>nunca</a:t>
              </a:r>
              <a:r>
                <a:rPr lang="en-US" sz="3200" b="1" spc="-1" dirty="0">
                  <a:solidFill>
                    <a:srgbClr val="000000"/>
                  </a:solidFill>
                  <a:latin typeface="Franklin Gothic Book"/>
                </a:rPr>
                <a:t> antes.</a:t>
              </a:r>
              <a:endParaRPr lang="en-US" sz="3200" b="1" strike="noStrike" spc="-1" dirty="0">
                <a:solidFill>
                  <a:srgbClr val="000000"/>
                </a:solidFill>
                <a:latin typeface="Franklin Gothic Book"/>
              </a:endParaRPr>
            </a:p>
          </p:txBody>
        </p:sp>
      </p:grp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2959200" y="6263280"/>
            <a:ext cx="3340800" cy="682560"/>
          </a:xfrm>
          <a:prstGeom prst="rect">
            <a:avLst/>
          </a:prstGeom>
          <a:noFill/>
          <a:ln w="0">
            <a:noFill/>
          </a:ln>
        </p:spPr>
        <p:txBody>
          <a:bodyPr lIns="0" tIns="228600" rIns="0" bIns="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B050"/>
                </a:solidFill>
                <a:latin typeface="Abadi"/>
              </a:rPr>
              <a:t>Proyecto ISPP 2023-24</a:t>
            </a:r>
            <a:endParaRPr lang="en-US" sz="2000" b="0" strike="noStrike" spc="-1">
              <a:solidFill>
                <a:srgbClr val="00B050"/>
              </a:solidFill>
              <a:latin typeface="Abadi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chemeClr val="lt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chemeClr val="lt1"/>
              </a:solidFill>
              <a:latin typeface="Franklin Gothic Book"/>
            </a:endParaRPr>
          </a:p>
        </p:txBody>
      </p:sp>
      <p:grpSp>
        <p:nvGrpSpPr>
          <p:cNvPr id="116" name="Group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0" y="3900240"/>
            <a:ext cx="2958840" cy="2958840"/>
            <a:chOff x="360" y="3900240"/>
            <a:chExt cx="2958840" cy="2958840"/>
          </a:xfrm>
        </p:grpSpPr>
        <p:sp>
          <p:nvSpPr>
            <p:cNvPr id="117" name="Freeform 19"/>
            <p:cNvSpPr/>
            <p:nvPr/>
          </p:nvSpPr>
          <p:spPr>
            <a:xfrm rot="16200000" flipV="1">
              <a:off x="1219680" y="5118480"/>
              <a:ext cx="1490760" cy="1987920"/>
            </a:xfrm>
            <a:custGeom>
              <a:avLst/>
              <a:gdLst>
                <a:gd name="textAreaLeft" fmla="*/ 0 w 1490760"/>
                <a:gd name="textAreaRight" fmla="*/ 1491120 w 1490760"/>
                <a:gd name="textAreaTop" fmla="*/ 360 h 1987920"/>
                <a:gd name="textAreaBottom" fmla="*/ 1988640 h 1987920"/>
              </a:gdLst>
              <a:ahLst/>
              <a:cxnLst/>
              <a:rect l="textAreaLeft" t="textAreaTop" r="textAreaRight" b="textAreaBottom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vert" lIns="45720" tIns="91440" rIns="45720" bIns="91440"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118" name="Freeform 20"/>
            <p:cNvSpPr/>
            <p:nvPr/>
          </p:nvSpPr>
          <p:spPr>
            <a:xfrm rot="16200000" flipV="1">
              <a:off x="0" y="5890680"/>
              <a:ext cx="968400" cy="968040"/>
            </a:xfrm>
            <a:custGeom>
              <a:avLst/>
              <a:gdLst>
                <a:gd name="textAreaLeft" fmla="*/ 0 w 968400"/>
                <a:gd name="textAreaRight" fmla="*/ 968760 w 968400"/>
                <a:gd name="textAreaTop" fmla="*/ -360 h 968040"/>
                <a:gd name="textAreaBottom" fmla="*/ 968040 h 968040"/>
              </a:gdLst>
              <a:ahLst/>
              <a:cxnLst/>
              <a:rect l="textAreaLeft" t="textAreaTop" r="textAreaRight" b="textAreaBottom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vert" lIns="45720" tIns="91440" rIns="45720" bIns="91440"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119" name="Freeform 21"/>
            <p:cNvSpPr/>
            <p:nvPr/>
          </p:nvSpPr>
          <p:spPr>
            <a:xfrm rot="16200000" flipV="1">
              <a:off x="-484560" y="4385520"/>
              <a:ext cx="1941120" cy="970560"/>
            </a:xfrm>
            <a:custGeom>
              <a:avLst/>
              <a:gdLst>
                <a:gd name="textAreaLeft" fmla="*/ 0 w 1941120"/>
                <a:gd name="textAreaRight" fmla="*/ 1941480 w 1941120"/>
                <a:gd name="textAreaTop" fmla="*/ 360 h 970560"/>
                <a:gd name="textAreaBottom" fmla="*/ 971280 h 970560"/>
              </a:gdLst>
              <a:ahLst/>
              <a:cxnLst/>
              <a:rect l="textAreaLeft" t="textAreaTop" r="textAreaRight" b="textAreaBottom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00B05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vert" lIns="45720" tIns="91440" rIns="45720" bIns="91440"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</p:grp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C679CD81-88F9-8E89-CD8E-AAF03374F71D}"/>
              </a:ext>
            </a:extLst>
          </p:cNvPr>
          <p:cNvSpPr/>
          <p:nvPr/>
        </p:nvSpPr>
        <p:spPr>
          <a:xfrm>
            <a:off x="6346287" y="402996"/>
            <a:ext cx="7142613" cy="9029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2860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tabLst>
                <a:tab pos="0" algn="l"/>
              </a:tabLst>
            </a:pPr>
            <a:r>
              <a:rPr lang="en-US" sz="3600" spc="-1" dirty="0">
                <a:solidFill>
                  <a:srgbClr val="000000"/>
                </a:solidFill>
                <a:latin typeface="Abadi"/>
              </a:rPr>
              <a:t>La </a:t>
            </a:r>
            <a:r>
              <a:rPr lang="en-US" sz="3600" spc="-1" err="1">
                <a:solidFill>
                  <a:srgbClr val="000000"/>
                </a:solidFill>
                <a:latin typeface="Abadi"/>
              </a:rPr>
              <a:t>fuerza</a:t>
            </a:r>
            <a:r>
              <a:rPr lang="en-US" sz="3600" spc="-1" dirty="0">
                <a:solidFill>
                  <a:srgbClr val="000000"/>
                </a:solidFill>
                <a:latin typeface="Abadi"/>
              </a:rPr>
              <a:t> de la </a:t>
            </a:r>
            <a:r>
              <a:rPr lang="en-US" sz="3600" spc="-1" err="1">
                <a:solidFill>
                  <a:srgbClr val="000000"/>
                </a:solidFill>
                <a:latin typeface="Abadi"/>
              </a:rPr>
              <a:t>comunicación</a:t>
            </a:r>
            <a:endParaRPr lang="en-US" sz="3600" spc="-1">
              <a:latin typeface="Abad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E1C2C82-C110-1B3F-9AEA-C4E698A911E3}"/>
              </a:ext>
            </a:extLst>
          </p:cNvPr>
          <p:cNvSpPr txBox="1"/>
          <p:nvPr/>
        </p:nvSpPr>
        <p:spPr>
          <a:xfrm>
            <a:off x="480646" y="3364524"/>
            <a:ext cx="764344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https://musclemate-docosaurus.vercel.app/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8">
            <a:extLst>
              <a:ext uri="{FF2B5EF4-FFF2-40B4-BE49-F238E27FC236}">
                <a16:creationId xmlns:a16="http://schemas.microsoft.com/office/drawing/2014/main" id="{D4DF915F-9E54-458D-D2D2-6D74F57DD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" y="3900240"/>
            <a:ext cx="2958840" cy="2958660"/>
            <a:chOff x="180" y="3900240"/>
            <a:chExt cx="2958840" cy="2958660"/>
          </a:xfrm>
        </p:grpSpPr>
        <p:sp>
          <p:nvSpPr>
            <p:cNvPr id="4" name="Freeform 19">
              <a:extLst>
                <a:ext uri="{FF2B5EF4-FFF2-40B4-BE49-F238E27FC236}">
                  <a16:creationId xmlns:a16="http://schemas.microsoft.com/office/drawing/2014/main" id="{B9DB4621-39C7-9480-99A9-387ABC2554A0}"/>
                </a:ext>
              </a:extLst>
            </p:cNvPr>
            <p:cNvSpPr/>
            <p:nvPr/>
          </p:nvSpPr>
          <p:spPr>
            <a:xfrm rot="16200000" flipV="1">
              <a:off x="1219680" y="5118480"/>
              <a:ext cx="1490760" cy="1987920"/>
            </a:xfrm>
            <a:custGeom>
              <a:avLst/>
              <a:gdLst>
                <a:gd name="textAreaLeft" fmla="*/ 0 w 1490760"/>
                <a:gd name="textAreaRight" fmla="*/ 1491120 w 1490760"/>
                <a:gd name="textAreaTop" fmla="*/ 360 h 1987920"/>
                <a:gd name="textAreaBottom" fmla="*/ 1988640 h 1987920"/>
              </a:gdLst>
              <a:ahLst/>
              <a:cxnLst/>
              <a:rect l="textAreaLeft" t="textAreaTop" r="textAreaRight" b="textAreaBottom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vert" lIns="45720" tIns="91440" rIns="45720" bIns="91440"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5" name="Freeform 20">
              <a:extLst>
                <a:ext uri="{FF2B5EF4-FFF2-40B4-BE49-F238E27FC236}">
                  <a16:creationId xmlns:a16="http://schemas.microsoft.com/office/drawing/2014/main" id="{36993EA4-E4CD-2791-11A0-ACF30D526035}"/>
                </a:ext>
              </a:extLst>
            </p:cNvPr>
            <p:cNvSpPr/>
            <p:nvPr/>
          </p:nvSpPr>
          <p:spPr>
            <a:xfrm rot="16200000" flipV="1">
              <a:off x="0" y="5890680"/>
              <a:ext cx="968400" cy="968040"/>
            </a:xfrm>
            <a:custGeom>
              <a:avLst/>
              <a:gdLst>
                <a:gd name="textAreaLeft" fmla="*/ 0 w 968400"/>
                <a:gd name="textAreaRight" fmla="*/ 968760 w 968400"/>
                <a:gd name="textAreaTop" fmla="*/ -360 h 968040"/>
                <a:gd name="textAreaBottom" fmla="*/ 968040 h 968040"/>
              </a:gdLst>
              <a:ahLst/>
              <a:cxnLst/>
              <a:rect l="textAreaLeft" t="textAreaTop" r="textAreaRight" b="textAreaBottom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vert" lIns="45720" tIns="91440" rIns="45720" bIns="91440"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  <p:sp>
          <p:nvSpPr>
            <p:cNvPr id="6" name="Freeform 21">
              <a:extLst>
                <a:ext uri="{FF2B5EF4-FFF2-40B4-BE49-F238E27FC236}">
                  <a16:creationId xmlns:a16="http://schemas.microsoft.com/office/drawing/2014/main" id="{56EB7707-439C-910C-4532-99BADB391987}"/>
                </a:ext>
              </a:extLst>
            </p:cNvPr>
            <p:cNvSpPr/>
            <p:nvPr/>
          </p:nvSpPr>
          <p:spPr>
            <a:xfrm rot="16200000" flipV="1">
              <a:off x="-484560" y="4385520"/>
              <a:ext cx="1941120" cy="970560"/>
            </a:xfrm>
            <a:custGeom>
              <a:avLst/>
              <a:gdLst>
                <a:gd name="textAreaLeft" fmla="*/ 0 w 1941120"/>
                <a:gd name="textAreaRight" fmla="*/ 1941480 w 1941120"/>
                <a:gd name="textAreaTop" fmla="*/ 360 h 970560"/>
                <a:gd name="textAreaBottom" fmla="*/ 971280 h 970560"/>
              </a:gdLst>
              <a:ahLst/>
              <a:cxnLst/>
              <a:rect l="textAreaLeft" t="textAreaTop" r="textAreaRight" b="textAreaBottom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00B05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vert" lIns="45720" tIns="91440" rIns="45720" bIns="91440" anchor="t" upright="1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Franklin Gothic Book"/>
              </a:endParaRP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52EA50D6-4CBB-7CA7-278F-7BD694E00933}"/>
              </a:ext>
            </a:extLst>
          </p:cNvPr>
          <p:cNvGrpSpPr/>
          <p:nvPr/>
        </p:nvGrpSpPr>
        <p:grpSpPr>
          <a:xfrm>
            <a:off x="-1712012" y="-11906"/>
            <a:ext cx="13902906" cy="1725170"/>
            <a:chOff x="-1712012" y="-11906"/>
            <a:chExt cx="13902906" cy="1725170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C960C42-FE9A-63E8-BD65-B10561996765}"/>
                </a:ext>
              </a:extLst>
            </p:cNvPr>
            <p:cNvSpPr/>
            <p:nvPr/>
          </p:nvSpPr>
          <p:spPr>
            <a:xfrm>
              <a:off x="4169676" y="-11906"/>
              <a:ext cx="8021218" cy="171156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073E8E03-14D4-0E6D-32AE-5925653A21BB}"/>
                </a:ext>
              </a:extLst>
            </p:cNvPr>
            <p:cNvSpPr/>
            <p:nvPr/>
          </p:nvSpPr>
          <p:spPr>
            <a:xfrm>
              <a:off x="-1712012" y="-11906"/>
              <a:ext cx="8021218" cy="171156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Paralelogramo 11">
              <a:extLst>
                <a:ext uri="{FF2B5EF4-FFF2-40B4-BE49-F238E27FC236}">
                  <a16:creationId xmlns:a16="http://schemas.microsoft.com/office/drawing/2014/main" id="{237E93E8-6A3E-3407-A2D4-C9F3DBD1EEE1}"/>
                </a:ext>
              </a:extLst>
            </p:cNvPr>
            <p:cNvSpPr/>
            <p:nvPr/>
          </p:nvSpPr>
          <p:spPr>
            <a:xfrm>
              <a:off x="5569857" y="-10871"/>
              <a:ext cx="3448705" cy="1711433"/>
            </a:xfrm>
            <a:prstGeom prst="parallelogram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Paralelogramo 12">
              <a:extLst>
                <a:ext uri="{FF2B5EF4-FFF2-40B4-BE49-F238E27FC236}">
                  <a16:creationId xmlns:a16="http://schemas.microsoft.com/office/drawing/2014/main" id="{F1BC4DBA-B974-85F9-FCC7-C25326A09299}"/>
                </a:ext>
              </a:extLst>
            </p:cNvPr>
            <p:cNvSpPr/>
            <p:nvPr/>
          </p:nvSpPr>
          <p:spPr>
            <a:xfrm>
              <a:off x="5896088" y="-10075"/>
              <a:ext cx="3460611" cy="1723339"/>
            </a:xfrm>
            <a:prstGeom prst="parallelogram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Paralelogramo 13">
              <a:extLst>
                <a:ext uri="{FF2B5EF4-FFF2-40B4-BE49-F238E27FC236}">
                  <a16:creationId xmlns:a16="http://schemas.microsoft.com/office/drawing/2014/main" id="{7AF527F5-17D8-3544-C3A6-117EBB95E117}"/>
                </a:ext>
              </a:extLst>
            </p:cNvPr>
            <p:cNvSpPr/>
            <p:nvPr/>
          </p:nvSpPr>
          <p:spPr>
            <a:xfrm>
              <a:off x="-776174" y="-10870"/>
              <a:ext cx="3448705" cy="1711433"/>
            </a:xfrm>
            <a:prstGeom prst="parallelogram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id="{D2599FF5-2F0A-24BF-98B7-703B03EF5960}"/>
                </a:ext>
              </a:extLst>
            </p:cNvPr>
            <p:cNvSpPr/>
            <p:nvPr/>
          </p:nvSpPr>
          <p:spPr>
            <a:xfrm>
              <a:off x="-1128599" y="-10075"/>
              <a:ext cx="3460611" cy="1723339"/>
            </a:xfrm>
            <a:prstGeom prst="parallelogram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31EB4649-450A-5124-7952-E238A763D8BC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187464" y="156554"/>
              <a:ext cx="1732764" cy="1381385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9" name="PlaceHolder 1">
            <a:extLst>
              <a:ext uri="{FF2B5EF4-FFF2-40B4-BE49-F238E27FC236}">
                <a16:creationId xmlns:a16="http://schemas.microsoft.com/office/drawing/2014/main" id="{5F10CDA1-1B4E-9079-2DFE-3809D397EAD0}"/>
              </a:ext>
            </a:extLst>
          </p:cNvPr>
          <p:cNvSpPr txBox="1">
            <a:spLocks/>
          </p:cNvSpPr>
          <p:nvPr/>
        </p:nvSpPr>
        <p:spPr>
          <a:xfrm>
            <a:off x="2688951" y="563327"/>
            <a:ext cx="10873440" cy="58059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1" err="1">
                <a:solidFill>
                  <a:schemeClr val="bg1"/>
                </a:solidFill>
                <a:latin typeface="Aharoni"/>
                <a:cs typeface="Aharoni"/>
              </a:rPr>
              <a:t>MuscleMate</a:t>
            </a:r>
            <a:endParaRPr lang="en-US" sz="4000" b="1">
              <a:solidFill>
                <a:schemeClr val="bg1"/>
              </a:solidFill>
              <a:latin typeface="Aharoni"/>
              <a:cs typeface="Aharoni"/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4AF4AE3-7FC3-2974-6684-81E586CBBBD3}"/>
              </a:ext>
            </a:extLst>
          </p:cNvPr>
          <p:cNvSpPr/>
          <p:nvPr/>
        </p:nvSpPr>
        <p:spPr>
          <a:xfrm>
            <a:off x="6346287" y="402996"/>
            <a:ext cx="7142613" cy="9029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2860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tabLst>
                <a:tab pos="0" algn="l"/>
              </a:tabLst>
            </a:pPr>
            <a:r>
              <a:rPr lang="en-US" sz="3600" spc="-1" dirty="0">
                <a:solidFill>
                  <a:srgbClr val="000000"/>
                </a:solidFill>
                <a:latin typeface="Abadi"/>
              </a:rPr>
              <a:t>La </a:t>
            </a:r>
            <a:r>
              <a:rPr lang="en-US" sz="3600" spc="-1" err="1">
                <a:solidFill>
                  <a:srgbClr val="000000"/>
                </a:solidFill>
                <a:latin typeface="Abadi"/>
              </a:rPr>
              <a:t>fuerza</a:t>
            </a:r>
            <a:r>
              <a:rPr lang="en-US" sz="3600" spc="-1" dirty="0">
                <a:solidFill>
                  <a:srgbClr val="000000"/>
                </a:solidFill>
                <a:latin typeface="Abadi"/>
              </a:rPr>
              <a:t> de la </a:t>
            </a:r>
            <a:r>
              <a:rPr lang="en-US" sz="3600" spc="-1" err="1">
                <a:solidFill>
                  <a:srgbClr val="000000"/>
                </a:solidFill>
                <a:latin typeface="Abadi"/>
              </a:rPr>
              <a:t>comunicación</a:t>
            </a:r>
            <a:endParaRPr lang="en-US" sz="3600" spc="-1">
              <a:latin typeface="Abadi"/>
            </a:endParaRP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4C27999-2910-907B-4A5A-C2404E91512E}"/>
              </a:ext>
            </a:extLst>
          </p:cNvPr>
          <p:cNvGrpSpPr/>
          <p:nvPr/>
        </p:nvGrpSpPr>
        <p:grpSpPr>
          <a:xfrm>
            <a:off x="-344477" y="2048900"/>
            <a:ext cx="8171382" cy="1936996"/>
            <a:chOff x="-344477" y="1883800"/>
            <a:chExt cx="8171382" cy="1936996"/>
          </a:xfrm>
        </p:grpSpPr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F5A664E5-596D-BCD6-9EDC-6ECAE6FF26BD}"/>
                </a:ext>
              </a:extLst>
            </p:cNvPr>
            <p:cNvGrpSpPr/>
            <p:nvPr/>
          </p:nvGrpSpPr>
          <p:grpSpPr>
            <a:xfrm>
              <a:off x="-344477" y="1883800"/>
              <a:ext cx="6945218" cy="866132"/>
              <a:chOff x="-254240" y="2043469"/>
              <a:chExt cx="6945218" cy="957119"/>
            </a:xfrm>
          </p:grpSpPr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379A1E23-C2E7-F376-ADCB-B23E33A7A731}"/>
                  </a:ext>
                </a:extLst>
              </p:cNvPr>
              <p:cNvSpPr/>
              <p:nvPr/>
            </p:nvSpPr>
            <p:spPr>
              <a:xfrm>
                <a:off x="591169" y="2056429"/>
                <a:ext cx="5164853" cy="90505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200" b="1" dirty="0">
                    <a:latin typeface="Abadi"/>
                  </a:rPr>
                  <a:t>Para los gimnasios</a:t>
                </a:r>
              </a:p>
            </p:txBody>
          </p:sp>
          <p:sp>
            <p:nvSpPr>
              <p:cNvPr id="34" name="Diagrama de flujo: datos 33">
                <a:extLst>
                  <a:ext uri="{FF2B5EF4-FFF2-40B4-BE49-F238E27FC236}">
                    <a16:creationId xmlns:a16="http://schemas.microsoft.com/office/drawing/2014/main" id="{D3C3F300-2C82-5F43-D80C-AFECB53538F8}"/>
                  </a:ext>
                </a:extLst>
              </p:cNvPr>
              <p:cNvSpPr/>
              <p:nvPr/>
            </p:nvSpPr>
            <p:spPr>
              <a:xfrm flipH="1">
                <a:off x="-44953" y="2057470"/>
                <a:ext cx="1276979" cy="906666"/>
              </a:xfrm>
              <a:prstGeom prst="flowChartInputOutpu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Diagrama de flujo: datos 34">
                <a:extLst>
                  <a:ext uri="{FF2B5EF4-FFF2-40B4-BE49-F238E27FC236}">
                    <a16:creationId xmlns:a16="http://schemas.microsoft.com/office/drawing/2014/main" id="{656E49A1-FF4C-FD23-FF6E-CF15328D7D30}"/>
                  </a:ext>
                </a:extLst>
              </p:cNvPr>
              <p:cNvSpPr/>
              <p:nvPr/>
            </p:nvSpPr>
            <p:spPr>
              <a:xfrm flipH="1">
                <a:off x="5173469" y="2055333"/>
                <a:ext cx="1276979" cy="910820"/>
              </a:xfrm>
              <a:prstGeom prst="flowChartInputOutpu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Diagrama de flujo: datos 35">
                <a:extLst>
                  <a:ext uri="{FF2B5EF4-FFF2-40B4-BE49-F238E27FC236}">
                    <a16:creationId xmlns:a16="http://schemas.microsoft.com/office/drawing/2014/main" id="{9D9FD0E6-EE7E-57E5-1994-A38AC7219C37}"/>
                  </a:ext>
                </a:extLst>
              </p:cNvPr>
              <p:cNvSpPr/>
              <p:nvPr/>
            </p:nvSpPr>
            <p:spPr>
              <a:xfrm flipH="1">
                <a:off x="-254240" y="2043469"/>
                <a:ext cx="1256927" cy="945314"/>
              </a:xfrm>
              <a:prstGeom prst="flowChartInputOutpu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Diagrama de flujo: datos 36">
                <a:extLst>
                  <a:ext uri="{FF2B5EF4-FFF2-40B4-BE49-F238E27FC236}">
                    <a16:creationId xmlns:a16="http://schemas.microsoft.com/office/drawing/2014/main" id="{CA75D572-83DF-7BE7-44C6-E49F1B1AE730}"/>
                  </a:ext>
                </a:extLst>
              </p:cNvPr>
              <p:cNvSpPr/>
              <p:nvPr/>
            </p:nvSpPr>
            <p:spPr>
              <a:xfrm flipH="1">
                <a:off x="5390557" y="2051363"/>
                <a:ext cx="1300421" cy="949225"/>
              </a:xfrm>
              <a:prstGeom prst="flowChartInputOutpu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39" name="Paralelogramo 38">
              <a:extLst>
                <a:ext uri="{FF2B5EF4-FFF2-40B4-BE49-F238E27FC236}">
                  <a16:creationId xmlns:a16="http://schemas.microsoft.com/office/drawing/2014/main" id="{F77CA389-B916-DBC3-304C-3EB94FD63B22}"/>
                </a:ext>
              </a:extLst>
            </p:cNvPr>
            <p:cNvSpPr/>
            <p:nvPr/>
          </p:nvSpPr>
          <p:spPr>
            <a:xfrm flipH="1">
              <a:off x="880202" y="2638877"/>
              <a:ext cx="6946703" cy="1181919"/>
            </a:xfrm>
            <a:prstGeom prst="parallelogram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2800" dirty="0">
                  <a:solidFill>
                    <a:schemeClr val="tx1"/>
                  </a:solidFill>
                  <a:latin typeface="Abadi"/>
                </a:rPr>
                <a:t>La mejor manera de conocer a sus clientes y gestionar su negocio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32BD9963-E886-E946-D8E1-715B7BE6D7A2}"/>
              </a:ext>
            </a:extLst>
          </p:cNvPr>
          <p:cNvGrpSpPr/>
          <p:nvPr/>
        </p:nvGrpSpPr>
        <p:grpSpPr>
          <a:xfrm>
            <a:off x="1155359" y="4407400"/>
            <a:ext cx="8171380" cy="1936994"/>
            <a:chOff x="808551" y="4139723"/>
            <a:chExt cx="8171380" cy="1936994"/>
          </a:xfrm>
        </p:grpSpPr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E03458DF-A398-073C-752D-4DB04A971229}"/>
                </a:ext>
              </a:extLst>
            </p:cNvPr>
            <p:cNvGrpSpPr/>
            <p:nvPr/>
          </p:nvGrpSpPr>
          <p:grpSpPr>
            <a:xfrm>
              <a:off x="808551" y="4139723"/>
              <a:ext cx="6945217" cy="866133"/>
              <a:chOff x="-254239" y="2043469"/>
              <a:chExt cx="6945217" cy="957119"/>
            </a:xfrm>
          </p:grpSpPr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5E409B9B-3348-CB8A-5973-11DE107C9B9E}"/>
                  </a:ext>
                </a:extLst>
              </p:cNvPr>
              <p:cNvSpPr/>
              <p:nvPr/>
            </p:nvSpPr>
            <p:spPr>
              <a:xfrm>
                <a:off x="591169" y="2056429"/>
                <a:ext cx="5164853" cy="90505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s-ES" sz="3200" b="1" dirty="0">
                    <a:latin typeface="Abadi"/>
                  </a:rPr>
                  <a:t>Para los deportistas</a:t>
                </a:r>
              </a:p>
            </p:txBody>
          </p:sp>
          <p:sp>
            <p:nvSpPr>
              <p:cNvPr id="49" name="Diagrama de flujo: datos 48">
                <a:extLst>
                  <a:ext uri="{FF2B5EF4-FFF2-40B4-BE49-F238E27FC236}">
                    <a16:creationId xmlns:a16="http://schemas.microsoft.com/office/drawing/2014/main" id="{646D2A4A-E934-9735-6705-FB73B47C379B}"/>
                  </a:ext>
                </a:extLst>
              </p:cNvPr>
              <p:cNvSpPr/>
              <p:nvPr/>
            </p:nvSpPr>
            <p:spPr>
              <a:xfrm flipH="1">
                <a:off x="-44953" y="2057470"/>
                <a:ext cx="1276979" cy="906666"/>
              </a:xfrm>
              <a:prstGeom prst="flowChartInputOutpu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Diagrama de flujo: datos 49">
                <a:extLst>
                  <a:ext uri="{FF2B5EF4-FFF2-40B4-BE49-F238E27FC236}">
                    <a16:creationId xmlns:a16="http://schemas.microsoft.com/office/drawing/2014/main" id="{D7C79621-0258-0380-BB42-A2FEF304B238}"/>
                  </a:ext>
                </a:extLst>
              </p:cNvPr>
              <p:cNvSpPr/>
              <p:nvPr/>
            </p:nvSpPr>
            <p:spPr>
              <a:xfrm flipH="1">
                <a:off x="5173469" y="2055333"/>
                <a:ext cx="1276979" cy="910820"/>
              </a:xfrm>
              <a:prstGeom prst="flowChartInputOutpu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Diagrama de flujo: datos 50">
                <a:extLst>
                  <a:ext uri="{FF2B5EF4-FFF2-40B4-BE49-F238E27FC236}">
                    <a16:creationId xmlns:a16="http://schemas.microsoft.com/office/drawing/2014/main" id="{9B99B538-F7B5-3FD1-DD7E-5C3E89261187}"/>
                  </a:ext>
                </a:extLst>
              </p:cNvPr>
              <p:cNvSpPr/>
              <p:nvPr/>
            </p:nvSpPr>
            <p:spPr>
              <a:xfrm flipH="1">
                <a:off x="-254239" y="2043469"/>
                <a:ext cx="1256927" cy="945314"/>
              </a:xfrm>
              <a:prstGeom prst="flowChartInputOutpu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Diagrama de flujo: datos 51">
                <a:extLst>
                  <a:ext uri="{FF2B5EF4-FFF2-40B4-BE49-F238E27FC236}">
                    <a16:creationId xmlns:a16="http://schemas.microsoft.com/office/drawing/2014/main" id="{9A57B8BC-E11C-E634-EAF4-448C89FD7D7E}"/>
                  </a:ext>
                </a:extLst>
              </p:cNvPr>
              <p:cNvSpPr/>
              <p:nvPr/>
            </p:nvSpPr>
            <p:spPr>
              <a:xfrm flipH="1">
                <a:off x="5390557" y="2051363"/>
                <a:ext cx="1300421" cy="949225"/>
              </a:xfrm>
              <a:prstGeom prst="flowChartInputOutpu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3" name="Paralelogramo 52">
              <a:extLst>
                <a:ext uri="{FF2B5EF4-FFF2-40B4-BE49-F238E27FC236}">
                  <a16:creationId xmlns:a16="http://schemas.microsoft.com/office/drawing/2014/main" id="{186FB43E-3C64-2090-C879-3BFD01428A58}"/>
                </a:ext>
              </a:extLst>
            </p:cNvPr>
            <p:cNvSpPr/>
            <p:nvPr/>
          </p:nvSpPr>
          <p:spPr>
            <a:xfrm flipH="1">
              <a:off x="2033228" y="4894798"/>
              <a:ext cx="6946703" cy="1181919"/>
            </a:xfrm>
            <a:prstGeom prst="parallelogram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2800" dirty="0">
                  <a:solidFill>
                    <a:schemeClr val="tx1"/>
                  </a:solidFill>
                  <a:latin typeface="Abadi"/>
                </a:rPr>
                <a:t>Una nueva herramienta para gestionar rutinas y dar su opinión</a:t>
              </a:r>
              <a:endParaRPr lang="es-E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PlaceHolder 2">
            <a:extLst>
              <a:ext uri="{FF2B5EF4-FFF2-40B4-BE49-F238E27FC236}">
                <a16:creationId xmlns:a16="http://schemas.microsoft.com/office/drawing/2014/main" id="{9175963A-8483-7335-6CEB-FB38BAEF5CA5}"/>
              </a:ext>
            </a:extLst>
          </p:cNvPr>
          <p:cNvSpPr txBox="1">
            <a:spLocks/>
          </p:cNvSpPr>
          <p:nvPr/>
        </p:nvSpPr>
        <p:spPr>
          <a:xfrm>
            <a:off x="2959200" y="6263280"/>
            <a:ext cx="3340800" cy="682560"/>
          </a:xfrm>
          <a:prstGeom prst="rect">
            <a:avLst/>
          </a:prstGeom>
          <a:noFill/>
          <a:ln w="0">
            <a:noFill/>
          </a:ln>
        </p:spPr>
        <p:txBody>
          <a:bodyPr lIns="0" tIns="228600" rIns="0" bIns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800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2000" b="1" spc="-1" dirty="0">
                <a:solidFill>
                  <a:srgbClr val="00B050"/>
                </a:solidFill>
                <a:latin typeface="Abadi"/>
              </a:rPr>
              <a:t>Proyecto ISPP 2023-24</a:t>
            </a:r>
            <a:endParaRPr lang="en-US" sz="2000" spc="-1">
              <a:solidFill>
                <a:srgbClr val="00B050"/>
              </a:solidFill>
              <a:latin typeface="Abadi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endParaRPr lang="en-US" sz="2000" spc="-1">
              <a:solidFill>
                <a:schemeClr val="lt1"/>
              </a:solidFill>
              <a:latin typeface="Franklin Gothic Book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endParaRPr lang="en-US" sz="2000" spc="-1">
              <a:solidFill>
                <a:schemeClr val="lt1"/>
              </a:solidFill>
              <a:latin typeface="Franklin Gothic Book"/>
            </a:endParaRPr>
          </a:p>
        </p:txBody>
      </p:sp>
      <p:pic>
        <p:nvPicPr>
          <p:cNvPr id="20" name="Imagen 19" descr="Código QR&#10;&#10;Descripción generada automáticamente">
            <a:extLst>
              <a:ext uri="{FF2B5EF4-FFF2-40B4-BE49-F238E27FC236}">
                <a16:creationId xmlns:a16="http://schemas.microsoft.com/office/drawing/2014/main" id="{6480EC10-A06D-584C-EB75-84D2988DD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129" y="1796805"/>
            <a:ext cx="3294674" cy="32682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{23235C30-22E3-496A-96E6-4021EBA03E2E}tf78853419_win32</Template>
  <TotalTime>398</TotalTime>
  <Words>63</Words>
  <Application>Microsoft Office PowerPoint</Application>
  <PresentationFormat>Panorámica</PresentationFormat>
  <Paragraphs>14</Paragraphs>
  <Slides>3</Slides>
  <Notes>3</Notes>
  <HiddenSlides>0</HiddenSlides>
  <ScaleCrop>false</ScaleCrop>
  <HeadingPairs>
    <vt:vector size="4" baseType="variant">
      <vt:variant>
        <vt:lpstr>Tema</vt:lpstr>
      </vt:variant>
      <vt:variant>
        <vt:i4>13</vt:i4>
      </vt:variant>
      <vt:variant>
        <vt:lpstr>Títulos de diapositiva</vt:lpstr>
      </vt:variant>
      <vt:variant>
        <vt:i4>3</vt:i4>
      </vt:variant>
    </vt:vector>
  </HeadingPairs>
  <TitlesOfParts>
    <vt:vector size="16" baseType="lpstr">
      <vt:lpstr>Custom</vt:lpstr>
      <vt:lpstr>Custom</vt:lpstr>
      <vt:lpstr>Custom</vt:lpstr>
      <vt:lpstr>Custom</vt:lpstr>
      <vt:lpstr>Custom</vt:lpstr>
      <vt:lpstr>Custom</vt:lpstr>
      <vt:lpstr>Custom</vt:lpstr>
      <vt:lpstr>Custom</vt:lpstr>
      <vt:lpstr>Custom</vt:lpstr>
      <vt:lpstr>Custom</vt:lpstr>
      <vt:lpstr>Custom</vt:lpstr>
      <vt:lpstr>Custom</vt:lpstr>
      <vt:lpstr>Custom</vt:lpstr>
      <vt:lpstr>Qué serás capaz de hacer en 4º                 (Ingeniería del Software)</vt:lpstr>
      <vt:lpstr>MuscleMate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del proyecto</dc:title>
  <dc:subject/>
  <dc:creator>CRISTINA RUBIO ESCUDERO</dc:creator>
  <dc:description/>
  <cp:lastModifiedBy/>
  <cp:revision>500</cp:revision>
  <dcterms:created xsi:type="dcterms:W3CDTF">2024-04-29T17:38:11Z</dcterms:created>
  <dcterms:modified xsi:type="dcterms:W3CDTF">2024-05-06T10:45:58Z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3</vt:i4>
  </property>
  <property fmtid="{D5CDD505-2E9C-101B-9397-08002B2CF9AE}" pid="4" name="PresentationFormat">
    <vt:lpwstr>Panorámica</vt:lpwstr>
  </property>
  <property fmtid="{D5CDD505-2E9C-101B-9397-08002B2CF9AE}" pid="5" name="Slides">
    <vt:i4>3</vt:i4>
  </property>
</Properties>
</file>