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21A42-68F1-37FF-AFF5-E35A8D522C01}" v="120" dt="2020-11-02T20:30:54.053"/>
    <p1510:client id="{354C2312-C0B1-4EA3-0387-EABBB8861902}" v="547" dt="2020-11-02T19:56:54.471"/>
    <p1510:client id="{5552EACF-777E-377D-A955-54ECAEF105B7}" v="17" dt="2020-11-02T19:24:40.830"/>
    <p1510:client id="{73CA816A-A7F7-6529-EDC9-A24E9E59836F}" v="13" dt="2020-11-02T20:54:53.562"/>
    <p1510:client id="{7C8C75C0-FE25-A144-FD5D-4D33EEA67851}" v="151" dt="2020-11-02T20:30:12.657"/>
    <p1510:client id="{C1301DA9-2C43-DE66-D52B-4EBC4C888BE9}" v="891" dt="2020-11-02T19:58:52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Станков Парашкевов" userId="S::isparashkevov18@codingburgas.bg::292da020-b73b-453b-a609-fdd6995e0bc3" providerId="AD" clId="Web-{73CA816A-A7F7-6529-EDC9-A24E9E59836F}"/>
    <pc:docChg chg="addSld modSld">
      <pc:chgData name="Иван Станков Парашкевов" userId="S::isparashkevov18@codingburgas.bg::292da020-b73b-453b-a609-fdd6995e0bc3" providerId="AD" clId="Web-{73CA816A-A7F7-6529-EDC9-A24E9E59836F}" dt="2020-11-02T20:54:52.562" v="11" actId="20577"/>
      <pc:docMkLst>
        <pc:docMk/>
      </pc:docMkLst>
      <pc:sldChg chg="modSp new">
        <pc:chgData name="Иван Станков Парашкевов" userId="S::isparashkevov18@codingburgas.bg::292da020-b73b-453b-a609-fdd6995e0bc3" providerId="AD" clId="Web-{73CA816A-A7F7-6529-EDC9-A24E9E59836F}" dt="2020-11-02T20:54:51.484" v="9" actId="20577"/>
        <pc:sldMkLst>
          <pc:docMk/>
          <pc:sldMk cId="3136008055" sldId="262"/>
        </pc:sldMkLst>
        <pc:spChg chg="mod">
          <ac:chgData name="Иван Станков Парашкевов" userId="S::isparashkevov18@codingburgas.bg::292da020-b73b-453b-a609-fdd6995e0bc3" providerId="AD" clId="Web-{73CA816A-A7F7-6529-EDC9-A24E9E59836F}" dt="2020-11-02T20:54:51.484" v="9" actId="20577"/>
          <ac:spMkLst>
            <pc:docMk/>
            <pc:sldMk cId="3136008055" sldId="262"/>
            <ac:spMk id="2" creationId="{05554746-C345-48BB-A51E-5AB8F4C3910D}"/>
          </ac:spMkLst>
        </pc:spChg>
      </pc:sldChg>
    </pc:docChg>
  </pc:docChgLst>
  <pc:docChgLst>
    <pc:chgData name="Петър Митков Дяков" userId="S::pmdyakov18@codingburgas.bg::6e926050-fb24-4da4-b69e-4b72e646743c" providerId="AD" clId="Web-{5552EACF-777E-377D-A955-54ECAEF105B7}"/>
    <pc:docChg chg="modSld">
      <pc:chgData name="Петър Митков Дяков" userId="S::pmdyakov18@codingburgas.bg::6e926050-fb24-4da4-b69e-4b72e646743c" providerId="AD" clId="Web-{5552EACF-777E-377D-A955-54ECAEF105B7}" dt="2020-11-02T19:21:51.653" v="3"/>
      <pc:docMkLst>
        <pc:docMk/>
      </pc:docMkLst>
      <pc:sldChg chg="modSp">
        <pc:chgData name="Петър Митков Дяков" userId="S::pmdyakov18@codingburgas.bg::6e926050-fb24-4da4-b69e-4b72e646743c" providerId="AD" clId="Web-{5552EACF-777E-377D-A955-54ECAEF105B7}" dt="2020-11-02T19:21:51.653" v="3"/>
        <pc:sldMkLst>
          <pc:docMk/>
          <pc:sldMk cId="1746152562" sldId="257"/>
        </pc:sldMkLst>
        <pc:graphicFrameChg chg="mod modGraphic">
          <ac:chgData name="Петър Митков Дяков" userId="S::pmdyakov18@codingburgas.bg::6e926050-fb24-4da4-b69e-4b72e646743c" providerId="AD" clId="Web-{5552EACF-777E-377D-A955-54ECAEF105B7}" dt="2020-11-02T19:21:51.653" v="3"/>
          <ac:graphicFrameMkLst>
            <pc:docMk/>
            <pc:sldMk cId="1746152562" sldId="257"/>
            <ac:graphicFrameMk id="4" creationId="{64A6B2B5-1ECD-422D-AC1A-F5EFD17364E6}"/>
          </ac:graphicFrameMkLst>
        </pc:graphicFrameChg>
      </pc:sldChg>
    </pc:docChg>
  </pc:docChgLst>
  <pc:docChgLst>
    <pc:chgData name="Ивелин Петров Бъчваров" userId="S::ipbachvarov18@codingburgas.bg::153356d9-348f-4693-82ee-7c06c9ab62b2" providerId="AD" clId="Web-{7C8C75C0-FE25-A144-FD5D-4D33EEA67851}"/>
    <pc:docChg chg="addSld delSld modSld sldOrd">
      <pc:chgData name="Ивелин Петров Бъчваров" userId="S::ipbachvarov18@codingburgas.bg::153356d9-348f-4693-82ee-7c06c9ab62b2" providerId="AD" clId="Web-{7C8C75C0-FE25-A144-FD5D-4D33EEA67851}" dt="2020-11-02T20:30:12.657" v="142"/>
      <pc:docMkLst>
        <pc:docMk/>
      </pc:docMkLst>
      <pc:sldChg chg="modSp">
        <pc:chgData name="Ивелин Петров Бъчваров" userId="S::ipbachvarov18@codingburgas.bg::153356d9-348f-4693-82ee-7c06c9ab62b2" providerId="AD" clId="Web-{7C8C75C0-FE25-A144-FD5D-4D33EEA67851}" dt="2020-11-02T19:30:47.653" v="74" actId="20577"/>
        <pc:sldMkLst>
          <pc:docMk/>
          <pc:sldMk cId="109857222" sldId="256"/>
        </pc:sldMkLst>
        <pc:spChg chg="mod">
          <ac:chgData name="Ивелин Петров Бъчваров" userId="S::ipbachvarov18@codingburgas.bg::153356d9-348f-4693-82ee-7c06c9ab62b2" providerId="AD" clId="Web-{7C8C75C0-FE25-A144-FD5D-4D33EEA67851}" dt="2020-11-02T19:30:47.653" v="7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Ивелин Петров Бъчваров" userId="S::ipbachvarov18@codingburgas.bg::153356d9-348f-4693-82ee-7c06c9ab62b2" providerId="AD" clId="Web-{7C8C75C0-FE25-A144-FD5D-4D33EEA67851}" dt="2020-11-02T19:22:43.294" v="40"/>
        <pc:sldMkLst>
          <pc:docMk/>
          <pc:sldMk cId="1746152562" sldId="257"/>
        </pc:sldMkLst>
        <pc:graphicFrameChg chg="mod modGraphic">
          <ac:chgData name="Ивелин Петров Бъчваров" userId="S::ipbachvarov18@codingburgas.bg::153356d9-348f-4693-82ee-7c06c9ab62b2" providerId="AD" clId="Web-{7C8C75C0-FE25-A144-FD5D-4D33EEA67851}" dt="2020-11-02T19:22:43.294" v="40"/>
          <ac:graphicFrameMkLst>
            <pc:docMk/>
            <pc:sldMk cId="1746152562" sldId="257"/>
            <ac:graphicFrameMk id="4" creationId="{64A6B2B5-1ECD-422D-AC1A-F5EFD17364E6}"/>
          </ac:graphicFrameMkLst>
        </pc:graphicFrameChg>
        <pc:picChg chg="add del mod">
          <ac:chgData name="Ивелин Петров Бъчваров" userId="S::ipbachvarov18@codingburgas.bg::153356d9-348f-4693-82ee-7c06c9ab62b2" providerId="AD" clId="Web-{7C8C75C0-FE25-A144-FD5D-4D33EEA67851}" dt="2020-11-02T19:22:33.356" v="32"/>
          <ac:picMkLst>
            <pc:docMk/>
            <pc:sldMk cId="1746152562" sldId="257"/>
            <ac:picMk id="3" creationId="{64E71667-D86B-45F3-9FC0-05B518516A4F}"/>
          </ac:picMkLst>
        </pc:picChg>
      </pc:sldChg>
      <pc:sldChg chg="modSp">
        <pc:chgData name="Ивелин Петров Бъчваров" userId="S::ipbachvarov18@codingburgas.bg::153356d9-348f-4693-82ee-7c06c9ab62b2" providerId="AD" clId="Web-{7C8C75C0-FE25-A144-FD5D-4D33EEA67851}" dt="2020-11-02T20:00:09.662" v="139" actId="20577"/>
        <pc:sldMkLst>
          <pc:docMk/>
          <pc:sldMk cId="2440926473" sldId="259"/>
        </pc:sldMkLst>
        <pc:spChg chg="mod">
          <ac:chgData name="Ивелин Петров Бъчваров" userId="S::ipbachvarov18@codingburgas.bg::153356d9-348f-4693-82ee-7c06c9ab62b2" providerId="AD" clId="Web-{7C8C75C0-FE25-A144-FD5D-4D33EEA67851}" dt="2020-11-02T20:00:09.662" v="139" actId="20577"/>
          <ac:spMkLst>
            <pc:docMk/>
            <pc:sldMk cId="2440926473" sldId="259"/>
            <ac:spMk id="7" creationId="{FE9E8472-B781-4529-89C3-CEEAD471B90F}"/>
          </ac:spMkLst>
        </pc:spChg>
      </pc:sldChg>
      <pc:sldChg chg="addSp delSp modSp mod setBg">
        <pc:chgData name="Ивелин Петров Бъчваров" userId="S::ipbachvarov18@codingburgas.bg::153356d9-348f-4693-82ee-7c06c9ab62b2" providerId="AD" clId="Web-{7C8C75C0-FE25-A144-FD5D-4D33EEA67851}" dt="2020-11-02T19:42:07.815" v="88"/>
        <pc:sldMkLst>
          <pc:docMk/>
          <pc:sldMk cId="54882225" sldId="260"/>
        </pc:sldMkLst>
        <pc:spChg chg="mod ord">
          <ac:chgData name="Ивелин Петров Бъчваров" userId="S::ipbachvarov18@codingburgas.bg::153356d9-348f-4693-82ee-7c06c9ab62b2" providerId="AD" clId="Web-{7C8C75C0-FE25-A144-FD5D-4D33EEA67851}" dt="2020-11-02T19:37:58.479" v="86"/>
          <ac:spMkLst>
            <pc:docMk/>
            <pc:sldMk cId="54882225" sldId="260"/>
            <ac:spMk id="2" creationId="{9C950A65-395D-4E19-98C5-2B0373570FAB}"/>
          </ac:spMkLst>
        </pc:spChg>
        <pc:spChg chg="del">
          <ac:chgData name="Ивелин Петров Бъчваров" userId="S::ipbachvarov18@codingburgas.bg::153356d9-348f-4693-82ee-7c06c9ab62b2" providerId="AD" clId="Web-{7C8C75C0-FE25-A144-FD5D-4D33EEA67851}" dt="2020-11-02T19:36:51.852" v="79"/>
          <ac:spMkLst>
            <pc:docMk/>
            <pc:sldMk cId="54882225" sldId="260"/>
            <ac:spMk id="3" creationId="{162BAB53-45E1-4688-B546-44DBA2AE9AFB}"/>
          </ac:spMkLst>
        </pc:spChg>
        <pc:spChg chg="add del mod">
          <ac:chgData name="Ивелин Петров Бъчваров" userId="S::ipbachvarov18@codingburgas.bg::153356d9-348f-4693-82ee-7c06c9ab62b2" providerId="AD" clId="Web-{7C8C75C0-FE25-A144-FD5D-4D33EEA67851}" dt="2020-11-02T19:37:25.275" v="81"/>
          <ac:spMkLst>
            <pc:docMk/>
            <pc:sldMk cId="54882225" sldId="260"/>
            <ac:spMk id="6" creationId="{D78AD4E8-E8DA-4D63-BE42-AF9F4737E0AB}"/>
          </ac:spMkLst>
        </pc:spChg>
        <pc:spChg chg="add del">
          <ac:chgData name="Ивелин Петров Бъчваров" userId="S::ipbachvarov18@codingburgas.bg::153356d9-348f-4693-82ee-7c06c9ab62b2" providerId="AD" clId="Web-{7C8C75C0-FE25-A144-FD5D-4D33EEA67851}" dt="2020-11-02T19:37:58.463" v="85"/>
          <ac:spMkLst>
            <pc:docMk/>
            <pc:sldMk cId="54882225" sldId="260"/>
            <ac:spMk id="9" creationId="{B18A4DDA-5CA9-4CE7-A092-7518AA699E06}"/>
          </ac:spMkLst>
        </pc:spChg>
        <pc:spChg chg="add del">
          <ac:chgData name="Ивелин Петров Бъчваров" userId="S::ipbachvarov18@codingburgas.bg::153356d9-348f-4693-82ee-7c06c9ab62b2" providerId="AD" clId="Web-{7C8C75C0-FE25-A144-FD5D-4D33EEA67851}" dt="2020-11-02T19:42:07.815" v="88"/>
          <ac:spMkLst>
            <pc:docMk/>
            <pc:sldMk cId="54882225" sldId="260"/>
            <ac:spMk id="10" creationId="{9FE17121-8658-4AD7-8E07-E705B2634DBC}"/>
          </ac:spMkLst>
        </pc:spChg>
        <pc:spChg chg="add del">
          <ac:chgData name="Ивелин Петров Бъчваров" userId="S::ipbachvarov18@codingburgas.bg::153356d9-348f-4693-82ee-7c06c9ab62b2" providerId="AD" clId="Web-{7C8C75C0-FE25-A144-FD5D-4D33EEA67851}" dt="2020-11-02T19:37:55.729" v="83"/>
          <ac:spMkLst>
            <pc:docMk/>
            <pc:sldMk cId="54882225" sldId="260"/>
            <ac:spMk id="11" creationId="{37849663-0F3B-41CE-8D1F-2E11870FA6F4}"/>
          </ac:spMkLst>
        </pc:spChg>
        <pc:spChg chg="add del">
          <ac:chgData name="Ивелин Петров Бъчваров" userId="S::ipbachvarov18@codingburgas.bg::153356d9-348f-4693-82ee-7c06c9ab62b2" providerId="AD" clId="Web-{7C8C75C0-FE25-A144-FD5D-4D33EEA67851}" dt="2020-11-02T19:37:58.463" v="85"/>
          <ac:spMkLst>
            <pc:docMk/>
            <pc:sldMk cId="54882225" sldId="260"/>
            <ac:spMk id="16" creationId="{ED10CF64-F588-4794-80E9-12CBA1784939}"/>
          </ac:spMkLst>
        </pc:spChg>
        <pc:picChg chg="add mod ord">
          <ac:chgData name="Ивелин Петров Бъчваров" userId="S::ipbachvarov18@codingburgas.bg::153356d9-348f-4693-82ee-7c06c9ab62b2" providerId="AD" clId="Web-{7C8C75C0-FE25-A144-FD5D-4D33EEA67851}" dt="2020-11-02T19:42:07.815" v="88"/>
          <ac:picMkLst>
            <pc:docMk/>
            <pc:sldMk cId="54882225" sldId="260"/>
            <ac:picMk id="3" creationId="{30FEA487-37D8-4C86-B71A-170CB9E84F32}"/>
          </ac:picMkLst>
        </pc:picChg>
        <pc:picChg chg="add del mod ord">
          <ac:chgData name="Ивелин Петров Бъчваров" userId="S::ipbachvarov18@codingburgas.bg::153356d9-348f-4693-82ee-7c06c9ab62b2" providerId="AD" clId="Web-{7C8C75C0-FE25-A144-FD5D-4D33EEA67851}" dt="2020-11-02T19:37:24.587" v="80"/>
          <ac:picMkLst>
            <pc:docMk/>
            <pc:sldMk cId="54882225" sldId="260"/>
            <ac:picMk id="4" creationId="{672D4305-1525-4E73-9474-EEDE6A2495AA}"/>
          </ac:picMkLst>
        </pc:picChg>
        <pc:picChg chg="add del mod ord">
          <ac:chgData name="Ивелин Петров Бъчваров" userId="S::ipbachvarov18@codingburgas.bg::153356d9-348f-4693-82ee-7c06c9ab62b2" providerId="AD" clId="Web-{7C8C75C0-FE25-A144-FD5D-4D33EEA67851}" dt="2020-11-02T19:42:06.971" v="87"/>
          <ac:picMkLst>
            <pc:docMk/>
            <pc:sldMk cId="54882225" sldId="260"/>
            <ac:picMk id="7" creationId="{088B6C6A-C590-4099-96BE-EC51A027BE35}"/>
          </ac:picMkLst>
        </pc:picChg>
        <pc:picChg chg="add del">
          <ac:chgData name="Ивелин Петров Бъчваров" userId="S::ipbachvarov18@codingburgas.bg::153356d9-348f-4693-82ee-7c06c9ab62b2" providerId="AD" clId="Web-{7C8C75C0-FE25-A144-FD5D-4D33EEA67851}" dt="2020-11-02T19:37:58.463" v="85"/>
          <ac:picMkLst>
            <pc:docMk/>
            <pc:sldMk cId="54882225" sldId="260"/>
            <ac:picMk id="14" creationId="{0C8B7D16-051E-4562-B872-ABF369C457CA}"/>
          </ac:picMkLst>
        </pc:picChg>
      </pc:sldChg>
      <pc:sldChg chg="addSp delSp modSp new mod setBg">
        <pc:chgData name="Ивелин Петров Бъчваров" userId="S::ipbachvarov18@codingburgas.bg::153356d9-348f-4693-82ee-7c06c9ab62b2" providerId="AD" clId="Web-{7C8C75C0-FE25-A144-FD5D-4D33EEA67851}" dt="2020-11-02T19:53:25.102" v="135" actId="20577"/>
        <pc:sldMkLst>
          <pc:docMk/>
          <pc:sldMk cId="2167141158" sldId="261"/>
        </pc:sldMkLst>
        <pc:spChg chg="mod">
          <ac:chgData name="Ивелин Петров Бъчваров" userId="S::ipbachvarov18@codingburgas.bg::153356d9-348f-4693-82ee-7c06c9ab62b2" providerId="AD" clId="Web-{7C8C75C0-FE25-A144-FD5D-4D33EEA67851}" dt="2020-11-02T19:35:05.833" v="78"/>
          <ac:spMkLst>
            <pc:docMk/>
            <pc:sldMk cId="2167141158" sldId="261"/>
            <ac:spMk id="2" creationId="{A988E19B-6487-4D02-AEF9-9D78C38EA4AB}"/>
          </ac:spMkLst>
        </pc:spChg>
        <pc:spChg chg="mod">
          <ac:chgData name="Ивелин Петров Бъчваров" userId="S::ipbachvarov18@codingburgas.bg::153356d9-348f-4693-82ee-7c06c9ab62b2" providerId="AD" clId="Web-{7C8C75C0-FE25-A144-FD5D-4D33EEA67851}" dt="2020-11-02T19:53:25.102" v="135" actId="20577"/>
          <ac:spMkLst>
            <pc:docMk/>
            <pc:sldMk cId="2167141158" sldId="261"/>
            <ac:spMk id="3" creationId="{13E9A5F7-B2D8-4DC8-9940-5581C8F53C0E}"/>
          </ac:spMkLst>
        </pc:spChg>
        <pc:picChg chg="add del mod">
          <ac:chgData name="Ивелин Петров Бъчваров" userId="S::ipbachvarov18@codingburgas.bg::153356d9-348f-4693-82ee-7c06c9ab62b2" providerId="AD" clId="Web-{7C8C75C0-FE25-A144-FD5D-4D33EEA67851}" dt="2020-11-02T19:49:13.391" v="112"/>
          <ac:picMkLst>
            <pc:docMk/>
            <pc:sldMk cId="2167141158" sldId="261"/>
            <ac:picMk id="4" creationId="{EAEB332D-DDB4-4B9C-AC8C-F0E400BF0257}"/>
          </ac:picMkLst>
        </pc:picChg>
      </pc:sldChg>
      <pc:sldChg chg="modSp new del ord">
        <pc:chgData name="Ивелин Петров Бъчваров" userId="S::ipbachvarov18@codingburgas.bg::153356d9-348f-4693-82ee-7c06c9ab62b2" providerId="AD" clId="Web-{7C8C75C0-FE25-A144-FD5D-4D33EEA67851}" dt="2020-11-02T20:30:12.657" v="142"/>
        <pc:sldMkLst>
          <pc:docMk/>
          <pc:sldMk cId="2005972503" sldId="262"/>
        </pc:sldMkLst>
        <pc:spChg chg="mod">
          <ac:chgData name="Ивелин Петров Бъчваров" userId="S::ipbachvarov18@codingburgas.bg::153356d9-348f-4693-82ee-7c06c9ab62b2" providerId="AD" clId="Web-{7C8C75C0-FE25-A144-FD5D-4D33EEA67851}" dt="2020-11-02T19:26:54.536" v="51" actId="20577"/>
          <ac:spMkLst>
            <pc:docMk/>
            <pc:sldMk cId="2005972503" sldId="262"/>
            <ac:spMk id="2" creationId="{DC1A3DDE-8BFB-412A-B1A1-F95826C136DC}"/>
          </ac:spMkLst>
        </pc:spChg>
      </pc:sldChg>
    </pc:docChg>
  </pc:docChgLst>
  <pc:docChgLst>
    <pc:chgData name="Иван Станков Парашкевов" userId="S::isparashkevov18@codingburgas.bg::292da020-b73b-453b-a609-fdd6995e0bc3" providerId="AD" clId="Web-{C1301DA9-2C43-DE66-D52B-4EBC4C888BE9}"/>
    <pc:docChg chg="addSld delSld modSld sldOrd addMainMaster delMainMaster">
      <pc:chgData name="Иван Станков Парашкевов" userId="S::isparashkevov18@codingburgas.bg::292da020-b73b-453b-a609-fdd6995e0bc3" providerId="AD" clId="Web-{C1301DA9-2C43-DE66-D52B-4EBC4C888BE9}" dt="2020-11-02T19:58:52.589" v="869"/>
      <pc:docMkLst>
        <pc:docMk/>
      </pc:docMkLst>
      <pc:sldChg chg="addSp delSp modSp mod setBg modClrScheme delDesignElem chgLayout">
        <pc:chgData name="Иван Станков Парашкевов" userId="S::isparashkevov18@codingburgas.bg::292da020-b73b-453b-a609-fdd6995e0bc3" providerId="AD" clId="Web-{C1301DA9-2C43-DE66-D52B-4EBC4C888BE9}" dt="2020-11-02T18:15:31.712" v="625" actId="20577"/>
        <pc:sldMkLst>
          <pc:docMk/>
          <pc:sldMk cId="109857222" sldId="256"/>
        </pc:sldMkLst>
        <pc:spChg chg="mod ord">
          <ac:chgData name="Иван Станков Парашкевов" userId="S::isparashkevov18@codingburgas.bg::292da020-b73b-453b-a609-fdd6995e0bc3" providerId="AD" clId="Web-{C1301DA9-2C43-DE66-D52B-4EBC4C888BE9}" dt="2020-11-02T18:15:23.180" v="61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Иван Станков Парашкевов" userId="S::isparashkevov18@codingburgas.bg::292da020-b73b-453b-a609-fdd6995e0bc3" providerId="AD" clId="Web-{C1301DA9-2C43-DE66-D52B-4EBC4C888BE9}" dt="2020-11-02T18:15:31.712" v="62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15:23.149" v="617"/>
          <ac:spMkLst>
            <pc:docMk/>
            <pc:sldMk cId="109857222" sldId="256"/>
            <ac:spMk id="5" creationId="{3D1E5586-8BB5-40F6-96C3-2E87DD7CE5CD}"/>
          </ac:spMkLst>
        </pc:spChg>
        <pc:spChg chg="add">
          <ac:chgData name="Иван Станков Парашкевов" userId="S::isparashkevov18@codingburgas.bg::292da020-b73b-453b-a609-fdd6995e0bc3" providerId="AD" clId="Web-{C1301DA9-2C43-DE66-D52B-4EBC4C888BE9}" dt="2020-11-02T18:15:23.180" v="618"/>
          <ac:spMkLst>
            <pc:docMk/>
            <pc:sldMk cId="109857222" sldId="256"/>
            <ac:spMk id="7" creationId="{DF43132E-D4DF-4A83-9344-A782D0F5D9F6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13:02.443" v="600"/>
          <ac:spMkLst>
            <pc:docMk/>
            <pc:sldMk cId="109857222" sldId="256"/>
            <ac:spMk id="8" creationId="{15655827-B42D-4180-88D3-D83F25E4BD1C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13:02.443" v="600"/>
          <ac:spMkLst>
            <pc:docMk/>
            <pc:sldMk cId="109857222" sldId="256"/>
            <ac:spMk id="10" creationId="{24ACCB06-563C-4ADE-B4D6-1FE9F723C7D9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13:02.443" v="600"/>
          <ac:spMkLst>
            <pc:docMk/>
            <pc:sldMk cId="109857222" sldId="256"/>
            <ac:spMk id="12" creationId="{40761ECD-D92B-46AE-82CA-640023D282F9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13:02.443" v="600"/>
          <ac:spMkLst>
            <pc:docMk/>
            <pc:sldMk cId="109857222" sldId="256"/>
            <ac:spMk id="14" creationId="{9A928607-C55C-40FD-B2DF-6CD6A7226A71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13:02.443" v="600"/>
          <ac:spMkLst>
            <pc:docMk/>
            <pc:sldMk cId="109857222" sldId="256"/>
            <ac:spMk id="16" creationId="{400A20C1-29A4-43E0-AB15-7931F76F8C2D}"/>
          </ac:spMkLst>
        </pc:spChg>
        <pc:cxnChg chg="add del">
          <ac:chgData name="Иван Станков Парашкевов" userId="S::isparashkevov18@codingburgas.bg::292da020-b73b-453b-a609-fdd6995e0bc3" providerId="AD" clId="Web-{C1301DA9-2C43-DE66-D52B-4EBC4C888BE9}" dt="2020-11-02T18:15:23.149" v="617"/>
          <ac:cxnSpMkLst>
            <pc:docMk/>
            <pc:sldMk cId="109857222" sldId="256"/>
            <ac:cxnSpMk id="6" creationId="{8A832D40-B9E2-4CE7-9E0A-B35591EA2035}"/>
          </ac:cxnSpMkLst>
        </pc:cxnChg>
        <pc:cxnChg chg="add">
          <ac:chgData name="Иван Станков Парашкевов" userId="S::isparashkevov18@codingburgas.bg::292da020-b73b-453b-a609-fdd6995e0bc3" providerId="AD" clId="Web-{C1301DA9-2C43-DE66-D52B-4EBC4C888BE9}" dt="2020-11-02T18:15:23.180" v="618"/>
          <ac:cxnSpMkLst>
            <pc:docMk/>
            <pc:sldMk cId="109857222" sldId="256"/>
            <ac:cxnSpMk id="9" creationId="{6AA24BC1-1577-4586-AD7A-417660E37253}"/>
          </ac:cxnSpMkLst>
        </pc:cxnChg>
      </pc:sldChg>
      <pc:sldChg chg="addSp delSp modSp new mod modClrScheme chgLayout">
        <pc:chgData name="Иван Станков Парашкевов" userId="S::isparashkevov18@codingburgas.bg::292da020-b73b-453b-a609-fdd6995e0bc3" providerId="AD" clId="Web-{C1301DA9-2C43-DE66-D52B-4EBC4C888BE9}" dt="2020-11-02T19:22:32.332" v="856"/>
        <pc:sldMkLst>
          <pc:docMk/>
          <pc:sldMk cId="1746152562" sldId="257"/>
        </pc:sldMkLst>
        <pc:spChg chg="mod ord">
          <ac:chgData name="Иван Станков Парашкевов" userId="S::isparashkevov18@codingburgas.bg::292da020-b73b-453b-a609-fdd6995e0bc3" providerId="AD" clId="Web-{C1301DA9-2C43-DE66-D52B-4EBC4C888BE9}" dt="2020-11-02T18:13:41.272" v="602"/>
          <ac:spMkLst>
            <pc:docMk/>
            <pc:sldMk cId="1746152562" sldId="257"/>
            <ac:spMk id="2" creationId="{6378048C-3C53-41F9-A6E5-8EF146B15A01}"/>
          </ac:spMkLst>
        </pc:spChg>
        <pc:spChg chg="del mod ord">
          <ac:chgData name="Иван Станков Парашкевов" userId="S::isparashkevov18@codingburgas.bg::292da020-b73b-453b-a609-fdd6995e0bc3" providerId="AD" clId="Web-{C1301DA9-2C43-DE66-D52B-4EBC4C888BE9}" dt="2020-11-02T17:53:21.854" v="19"/>
          <ac:spMkLst>
            <pc:docMk/>
            <pc:sldMk cId="1746152562" sldId="257"/>
            <ac:spMk id="3" creationId="{9608D694-25EB-4900-89CA-ADFC328DB623}"/>
          </ac:spMkLst>
        </pc:spChg>
        <pc:graphicFrameChg chg="add mod ord modGraphic">
          <ac:chgData name="Иван Станков Парашкевов" userId="S::isparashkevov18@codingburgas.bg::292da020-b73b-453b-a609-fdd6995e0bc3" providerId="AD" clId="Web-{C1301DA9-2C43-DE66-D52B-4EBC4C888BE9}" dt="2020-11-02T19:22:32.332" v="856"/>
          <ac:graphicFrameMkLst>
            <pc:docMk/>
            <pc:sldMk cId="1746152562" sldId="257"/>
            <ac:graphicFrameMk id="4" creationId="{64A6B2B5-1ECD-422D-AC1A-F5EFD17364E6}"/>
          </ac:graphicFrameMkLst>
        </pc:graphicFrameChg>
      </pc:sldChg>
      <pc:sldChg chg="modSp new mod modClrScheme chgLayout">
        <pc:chgData name="Иван Станков Парашкевов" userId="S::isparashkevov18@codingburgas.bg::292da020-b73b-453b-a609-fdd6995e0bc3" providerId="AD" clId="Web-{C1301DA9-2C43-DE66-D52B-4EBC4C888BE9}" dt="2020-11-02T19:15:08.395" v="838" actId="20577"/>
        <pc:sldMkLst>
          <pc:docMk/>
          <pc:sldMk cId="3762700539" sldId="258"/>
        </pc:sldMkLst>
        <pc:spChg chg="mod ord">
          <ac:chgData name="Иван Станков Парашкевов" userId="S::isparashkevov18@codingburgas.bg::292da020-b73b-453b-a609-fdd6995e0bc3" providerId="AD" clId="Web-{C1301DA9-2C43-DE66-D52B-4EBC4C888BE9}" dt="2020-11-02T19:15:08.395" v="838" actId="20577"/>
          <ac:spMkLst>
            <pc:docMk/>
            <pc:sldMk cId="3762700539" sldId="258"/>
            <ac:spMk id="2" creationId="{3B7CDAD6-BA04-44BC-A201-97E8DDB9150F}"/>
          </ac:spMkLst>
        </pc:spChg>
        <pc:spChg chg="mod ord">
          <ac:chgData name="Иван Станков Парашкевов" userId="S::isparashkevov18@codingburgas.bg::292da020-b73b-453b-a609-fdd6995e0bc3" providerId="AD" clId="Web-{C1301DA9-2C43-DE66-D52B-4EBC4C888BE9}" dt="2020-11-02T19:14:57.223" v="825" actId="20577"/>
          <ac:spMkLst>
            <pc:docMk/>
            <pc:sldMk cId="3762700539" sldId="258"/>
            <ac:spMk id="3" creationId="{FDD1A6D1-E787-4BE0-96F1-CA8C37864D87}"/>
          </ac:spMkLst>
        </pc:spChg>
      </pc:sldChg>
      <pc:sldChg chg="addSp delSp modSp new mod ord setBg modClrScheme delDesignElem chgLayout">
        <pc:chgData name="Иван Станков Парашкевов" userId="S::isparashkevov18@codingburgas.bg::292da020-b73b-453b-a609-fdd6995e0bc3" providerId="AD" clId="Web-{C1301DA9-2C43-DE66-D52B-4EBC4C888BE9}" dt="2020-11-02T18:20:12.531" v="629"/>
        <pc:sldMkLst>
          <pc:docMk/>
          <pc:sldMk cId="2440926473" sldId="259"/>
        </pc:sldMkLst>
        <pc:spChg chg="mod ord">
          <ac:chgData name="Иван Станков Парашкевов" userId="S::isparashkevov18@codingburgas.bg::292da020-b73b-453b-a609-fdd6995e0bc3" providerId="AD" clId="Web-{C1301DA9-2C43-DE66-D52B-4EBC4C888BE9}" dt="2020-11-02T18:20:02.687" v="628"/>
          <ac:spMkLst>
            <pc:docMk/>
            <pc:sldMk cId="2440926473" sldId="259"/>
            <ac:spMk id="2" creationId="{78837D90-4B60-45BA-A31F-30CFE3417CB7}"/>
          </ac:spMkLst>
        </pc:spChg>
        <pc:spChg chg="del">
          <ac:chgData name="Иван Станков Парашкевов" userId="S::isparashkevov18@codingburgas.bg::292da020-b73b-453b-a609-fdd6995e0bc3" providerId="AD" clId="Web-{C1301DA9-2C43-DE66-D52B-4EBC4C888BE9}" dt="2020-11-02T18:01:41.271" v="557"/>
          <ac:spMkLst>
            <pc:docMk/>
            <pc:sldMk cId="2440926473" sldId="259"/>
            <ac:spMk id="3" creationId="{60E7E493-FAF0-40D1-B593-A2BA65F8DFCE}"/>
          </ac:spMkLst>
        </pc:spChg>
        <pc:spChg chg="add">
          <ac:chgData name="Иван Станков Парашкевов" userId="S::isparashkevov18@codingburgas.bg::292da020-b73b-453b-a609-fdd6995e0bc3" providerId="AD" clId="Web-{C1301DA9-2C43-DE66-D52B-4EBC4C888BE9}" dt="2020-11-02T18:20:02.687" v="628"/>
          <ac:spMkLst>
            <pc:docMk/>
            <pc:sldMk cId="2440926473" sldId="259"/>
            <ac:spMk id="7" creationId="{FE9E8472-B781-4529-89C3-CEEAD471B90F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02:00.053" v="561"/>
          <ac:spMkLst>
            <pc:docMk/>
            <pc:sldMk cId="2440926473" sldId="259"/>
            <ac:spMk id="17" creationId="{A6073935-E043-4801-AF06-06093A9145F7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02:00.053" v="561"/>
          <ac:spMkLst>
            <pc:docMk/>
            <pc:sldMk cId="2440926473" sldId="259"/>
            <ac:spMk id="27" creationId="{8D6B9972-4A81-4223-9901-0E559A1D5E59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8:13:02.443" v="600"/>
          <ac:spMkLst>
            <pc:docMk/>
            <pc:sldMk cId="2440926473" sldId="259"/>
            <ac:spMk id="40" creationId="{0095B9FE-CD3D-4FD5-91D3-D9BDC79BFF5B}"/>
          </ac:spMkLst>
        </pc:spChg>
        <pc:grpChg chg="add del">
          <ac:chgData name="Иван Станков Парашкевов" userId="S::isparashkevov18@codingburgas.bg::292da020-b73b-453b-a609-fdd6995e0bc3" providerId="AD" clId="Web-{C1301DA9-2C43-DE66-D52B-4EBC4C888BE9}" dt="2020-11-02T18:02:00.053" v="561"/>
          <ac:grpSpMkLst>
            <pc:docMk/>
            <pc:sldMk cId="2440926473" sldId="259"/>
            <ac:grpSpMk id="9" creationId="{C616B3DC-C165-433D-9187-62DCC0E317D3}"/>
          </ac:grpSpMkLst>
        </pc:grpChg>
        <pc:grpChg chg="add del">
          <ac:chgData name="Иван Станков Парашкевов" userId="S::isparashkevov18@codingburgas.bg::292da020-b73b-453b-a609-fdd6995e0bc3" providerId="AD" clId="Web-{C1301DA9-2C43-DE66-D52B-4EBC4C888BE9}" dt="2020-11-02T18:02:00.053" v="561"/>
          <ac:grpSpMkLst>
            <pc:docMk/>
            <pc:sldMk cId="2440926473" sldId="259"/>
            <ac:grpSpMk id="19" creationId="{8AC26FF4-D6F9-4A94-A837-D051A101EDD3}"/>
          </ac:grpSpMkLst>
        </pc:grpChg>
        <pc:grpChg chg="add del">
          <ac:chgData name="Иван Станков Парашкевов" userId="S::isparashkevov18@codingburgas.bg::292da020-b73b-453b-a609-fdd6995e0bc3" providerId="AD" clId="Web-{C1301DA9-2C43-DE66-D52B-4EBC4C888BE9}" dt="2020-11-02T18:13:02.443" v="600"/>
          <ac:grpSpMkLst>
            <pc:docMk/>
            <pc:sldMk cId="2440926473" sldId="259"/>
            <ac:grpSpMk id="32" creationId="{56C5F458-F0B9-4584-B7A3-BA39F9E9FC93}"/>
          </ac:grpSpMkLst>
        </pc:grpChg>
        <pc:picChg chg="add mod ord">
          <ac:chgData name="Иван Станков Парашкевов" userId="S::isparashkevov18@codingburgas.bg::292da020-b73b-453b-a609-fdd6995e0bc3" providerId="AD" clId="Web-{C1301DA9-2C43-DE66-D52B-4EBC4C888BE9}" dt="2020-11-02T18:20:02.687" v="628"/>
          <ac:picMkLst>
            <pc:docMk/>
            <pc:sldMk cId="2440926473" sldId="259"/>
            <ac:picMk id="4" creationId="{42EBE62F-046A-4A3B-BBBE-6F2AD9F3FEE8}"/>
          </ac:picMkLst>
        </pc:picChg>
        <pc:picChg chg="add mod">
          <ac:chgData name="Иван Станков Парашкевов" userId="S::isparashkevov18@codingburgas.bg::292da020-b73b-453b-a609-fdd6995e0bc3" providerId="AD" clId="Web-{C1301DA9-2C43-DE66-D52B-4EBC4C888BE9}" dt="2020-11-02T18:20:02.687" v="628"/>
          <ac:picMkLst>
            <pc:docMk/>
            <pc:sldMk cId="2440926473" sldId="259"/>
            <ac:picMk id="5" creationId="{D000A3B5-4AE8-42F1-AFA0-CBAAD1C02082}"/>
          </ac:picMkLst>
        </pc:picChg>
      </pc:sldChg>
      <pc:sldChg chg="addSp delSp modSp new mod modClrScheme chgLayout">
        <pc:chgData name="Иван Станков Парашкевов" userId="S::isparashkevov18@codingburgas.bg::292da020-b73b-453b-a609-fdd6995e0bc3" providerId="AD" clId="Web-{C1301DA9-2C43-DE66-D52B-4EBC4C888BE9}" dt="2020-11-02T19:42:04.924" v="868"/>
        <pc:sldMkLst>
          <pc:docMk/>
          <pc:sldMk cId="54882225" sldId="260"/>
        </pc:sldMkLst>
        <pc:spChg chg="mod ord">
          <ac:chgData name="Иван Станков Парашкевов" userId="S::isparashkevov18@codingburgas.bg::292da020-b73b-453b-a609-fdd6995e0bc3" providerId="AD" clId="Web-{C1301DA9-2C43-DE66-D52B-4EBC4C888BE9}" dt="2020-11-02T19:42:04.924" v="868"/>
          <ac:spMkLst>
            <pc:docMk/>
            <pc:sldMk cId="54882225" sldId="260"/>
            <ac:spMk id="2" creationId="{9C950A65-395D-4E19-98C5-2B0373570FAB}"/>
          </ac:spMkLst>
        </pc:spChg>
        <pc:spChg chg="mod ord">
          <ac:chgData name="Иван Станков Парашкевов" userId="S::isparashkevov18@codingburgas.bg::292da020-b73b-453b-a609-fdd6995e0bc3" providerId="AD" clId="Web-{C1301DA9-2C43-DE66-D52B-4EBC4C888BE9}" dt="2020-11-02T18:13:41.272" v="602"/>
          <ac:spMkLst>
            <pc:docMk/>
            <pc:sldMk cId="54882225" sldId="260"/>
            <ac:spMk id="3" creationId="{162BAB53-45E1-4688-B546-44DBA2AE9AFB}"/>
          </ac:spMkLst>
        </pc:spChg>
        <pc:spChg chg="mod">
          <ac:chgData name="Иван Станков Парашкевов" userId="S::isparashkevov18@codingburgas.bg::292da020-b73b-453b-a609-fdd6995e0bc3" providerId="AD" clId="Web-{C1301DA9-2C43-DE66-D52B-4EBC4C888BE9}" dt="2020-11-02T19:42:04.924" v="868"/>
          <ac:spMkLst>
            <pc:docMk/>
            <pc:sldMk cId="54882225" sldId="260"/>
            <ac:spMk id="10" creationId="{9FE17121-8658-4AD7-8E07-E705B2634DBC}"/>
          </ac:spMkLst>
        </pc:spChg>
        <pc:spChg chg="add del">
          <ac:chgData name="Иван Станков Парашкевов" userId="S::isparashkevov18@codingburgas.bg::292da020-b73b-453b-a609-fdd6995e0bc3" providerId="AD" clId="Web-{C1301DA9-2C43-DE66-D52B-4EBC4C888BE9}" dt="2020-11-02T19:42:02.080" v="866"/>
          <ac:spMkLst>
            <pc:docMk/>
            <pc:sldMk cId="54882225" sldId="260"/>
            <ac:spMk id="17" creationId="{ED10CF64-F588-4794-80E9-12CBA1784939}"/>
          </ac:spMkLst>
        </pc:spChg>
        <pc:picChg chg="mod">
          <ac:chgData name="Иван Станков Парашкевов" userId="S::isparashkevov18@codingburgas.bg::292da020-b73b-453b-a609-fdd6995e0bc3" providerId="AD" clId="Web-{C1301DA9-2C43-DE66-D52B-4EBC4C888BE9}" dt="2020-11-02T19:42:04.924" v="868"/>
          <ac:picMkLst>
            <pc:docMk/>
            <pc:sldMk cId="54882225" sldId="260"/>
            <ac:picMk id="7" creationId="{088B6C6A-C590-4099-96BE-EC51A027BE35}"/>
          </ac:picMkLst>
        </pc:picChg>
        <pc:picChg chg="add del">
          <ac:chgData name="Иван Станков Парашкевов" userId="S::isparashkevov18@codingburgas.bg::292da020-b73b-453b-a609-fdd6995e0bc3" providerId="AD" clId="Web-{C1301DA9-2C43-DE66-D52B-4EBC4C888BE9}" dt="2020-11-02T19:42:02.080" v="866"/>
          <ac:picMkLst>
            <pc:docMk/>
            <pc:sldMk cId="54882225" sldId="260"/>
            <ac:picMk id="15" creationId="{0C8B7D16-051E-4562-B872-ABF369C457CA}"/>
          </ac:picMkLst>
        </pc:picChg>
      </pc:sldChg>
      <pc:sldChg chg="modSp">
        <pc:chgData name="Иван Станков Парашкевов" userId="S::isparashkevov18@codingburgas.bg::292da020-b73b-453b-a609-fdd6995e0bc3" providerId="AD" clId="Web-{C1301DA9-2C43-DE66-D52B-4EBC4C888BE9}" dt="2020-11-02T19:28:07.934" v="859" actId="20577"/>
        <pc:sldMkLst>
          <pc:docMk/>
          <pc:sldMk cId="2167141158" sldId="261"/>
        </pc:sldMkLst>
        <pc:spChg chg="mod">
          <ac:chgData name="Иван Станков Парашкевов" userId="S::isparashkevov18@codingburgas.bg::292da020-b73b-453b-a609-fdd6995e0bc3" providerId="AD" clId="Web-{C1301DA9-2C43-DE66-D52B-4EBC4C888BE9}" dt="2020-11-02T19:28:07.934" v="859" actId="20577"/>
          <ac:spMkLst>
            <pc:docMk/>
            <pc:sldMk cId="2167141158" sldId="261"/>
            <ac:spMk id="3" creationId="{13E9A5F7-B2D8-4DC8-9940-5581C8F53C0E}"/>
          </ac:spMkLst>
        </pc:spChg>
      </pc:sldChg>
      <pc:sldChg chg="modSp new del mod ord modClrScheme chgLayout">
        <pc:chgData name="Иван Станков Парашкевов" userId="S::isparashkevov18@codingburgas.bg::292da020-b73b-453b-a609-fdd6995e0bc3" providerId="AD" clId="Web-{C1301DA9-2C43-DE66-D52B-4EBC4C888BE9}" dt="2020-11-02T19:15:02.910" v="831"/>
        <pc:sldMkLst>
          <pc:docMk/>
          <pc:sldMk cId="2673704398" sldId="261"/>
        </pc:sldMkLst>
        <pc:spChg chg="mod ord">
          <ac:chgData name="Иван Станков Парашкевов" userId="S::isparashkevov18@codingburgas.bg::292da020-b73b-453b-a609-fdd6995e0bc3" providerId="AD" clId="Web-{C1301DA9-2C43-DE66-D52B-4EBC4C888BE9}" dt="2020-11-02T19:15:02.301" v="828" actId="20577"/>
          <ac:spMkLst>
            <pc:docMk/>
            <pc:sldMk cId="2673704398" sldId="261"/>
            <ac:spMk id="2" creationId="{58B2AE12-6836-460F-B01D-DC1BB981008D}"/>
          </ac:spMkLst>
        </pc:spChg>
        <pc:spChg chg="mod ord">
          <ac:chgData name="Иван Станков Парашкевов" userId="S::isparashkevov18@codingburgas.bg::292da020-b73b-453b-a609-fdd6995e0bc3" providerId="AD" clId="Web-{C1301DA9-2C43-DE66-D52B-4EBC4C888BE9}" dt="2020-11-02T19:14:53.832" v="818" actId="20577"/>
          <ac:spMkLst>
            <pc:docMk/>
            <pc:sldMk cId="2673704398" sldId="261"/>
            <ac:spMk id="3" creationId="{31750B29-F7DA-4662-8320-1349C5F2785E}"/>
          </ac:spMkLst>
        </pc:spChg>
      </pc:sldChg>
      <pc:sldChg chg="ord">
        <pc:chgData name="Иван Станков Парашкевов" userId="S::isparashkevov18@codingburgas.bg::292da020-b73b-453b-a609-fdd6995e0bc3" providerId="AD" clId="Web-{C1301DA9-2C43-DE66-D52B-4EBC4C888BE9}" dt="2020-11-02T19:58:52.589" v="869"/>
        <pc:sldMkLst>
          <pc:docMk/>
          <pc:sldMk cId="2005972503" sldId="262"/>
        </pc:sldMkLst>
      </pc:sldChg>
      <pc:sldMasterChg chg="del delSldLayout">
        <pc:chgData name="Иван Станков Парашкевов" userId="S::isparashkevov18@codingburgas.bg::292da020-b73b-453b-a609-fdd6995e0bc3" providerId="AD" clId="Web-{C1301DA9-2C43-DE66-D52B-4EBC4C888BE9}" dt="2020-11-02T17:52:43.228" v="9"/>
        <pc:sldMasterMkLst>
          <pc:docMk/>
          <pc:sldMasterMk cId="2460954070" sldId="2147483660"/>
        </pc:sldMasterMkLst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Иван Станков Парашкевов" userId="S::isparashkevov18@codingburgas.bg::292da020-b73b-453b-a609-fdd6995e0bc3" providerId="AD" clId="Web-{C1301DA9-2C43-DE66-D52B-4EBC4C888BE9}" dt="2020-11-02T17:52:43.228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Иван Станков Парашкевов" userId="S::isparashkevov18@codingburgas.bg::292da020-b73b-453b-a609-fdd6995e0bc3" providerId="AD" clId="Web-{C1301DA9-2C43-DE66-D52B-4EBC4C888BE9}" dt="2020-11-02T17:52:50.087" v="10"/>
        <pc:sldMasterMkLst>
          <pc:docMk/>
          <pc:sldMasterMk cId="1837647239" sldId="2147483672"/>
        </pc:sldMasterMkLst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4236944139" sldId="2147483673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2946107702" sldId="2147483674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1006519890" sldId="2147483675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2592719053" sldId="2147483676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1302414982" sldId="2147483677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2672999539" sldId="2147483678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731751957" sldId="2147483679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2191566925" sldId="2147483680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2886850891" sldId="2147483681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1146722320" sldId="2147483682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2752053476" sldId="2147483683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1820114728" sldId="2147483684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766434054" sldId="2147483685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1369440288" sldId="2147483686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926996124" sldId="2147483687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3728403819" sldId="2147483688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7:52:50.087" v="10"/>
          <pc:sldLayoutMkLst>
            <pc:docMk/>
            <pc:sldMasterMk cId="1837647239" sldId="2147483672"/>
            <pc:sldLayoutMk cId="2451531056" sldId="2147483689"/>
          </pc:sldLayoutMkLst>
        </pc:sldLayoutChg>
      </pc:sldMasterChg>
      <pc:sldMasterChg chg="add del addSldLayout delSldLayout modSldLayout">
        <pc:chgData name="Иван Станков Парашкевов" userId="S::isparashkevov18@codingburgas.bg::292da020-b73b-453b-a609-fdd6995e0bc3" providerId="AD" clId="Web-{C1301DA9-2C43-DE66-D52B-4EBC4C888BE9}" dt="2020-11-02T18:13:02.443" v="600"/>
        <pc:sldMasterMkLst>
          <pc:docMk/>
          <pc:sldMasterMk cId="2765149790" sldId="2147483690"/>
        </pc:sldMasterMkLst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408206633" sldId="2147483691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1208988336" sldId="2147483692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1133581361" sldId="2147483693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1493955879" sldId="2147483694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3572539544" sldId="2147483695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353180399" sldId="2147483696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2516541454" sldId="2147483697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3097127084" sldId="2147483698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3789778407" sldId="2147483699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1799735881" sldId="2147483700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2548516982" sldId="2147483701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2803224846" sldId="2147483702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3578699673" sldId="2147483703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980615333" sldId="2147483704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3503652959" sldId="2147483705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2021618425" sldId="2147483706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02.443" v="600"/>
          <pc:sldLayoutMkLst>
            <pc:docMk/>
            <pc:sldMasterMk cId="2765149790" sldId="2147483690"/>
            <pc:sldLayoutMk cId="4222150887" sldId="2147483707"/>
          </pc:sldLayoutMkLst>
        </pc:sldLayoutChg>
      </pc:sldMasterChg>
      <pc:sldMasterChg chg="add del addSldLayout delSldLayout modSldLayout">
        <pc:chgData name="Иван Станков Парашкевов" userId="S::isparashkevov18@codingburgas.bg::292da020-b73b-453b-a609-fdd6995e0bc3" providerId="AD" clId="Web-{C1301DA9-2C43-DE66-D52B-4EBC4C888BE9}" dt="2020-11-02T18:13:24.771" v="601"/>
        <pc:sldMasterMkLst>
          <pc:docMk/>
          <pc:sldMasterMk cId="2786371662" sldId="2147483708"/>
        </pc:sldMasterMkLst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881084304" sldId="2147483709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3183506535" sldId="2147483710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2453631713" sldId="2147483711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2959539920" sldId="2147483712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883773269" sldId="2147483713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2615668295" sldId="2147483714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701222916" sldId="2147483715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2677466601" sldId="2147483716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4216587987" sldId="2147483717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4152081069" sldId="2147483718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169955627" sldId="2147483719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1537728279" sldId="2147483720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3376863001" sldId="2147483721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24.771" v="601"/>
          <pc:sldLayoutMkLst>
            <pc:docMk/>
            <pc:sldMasterMk cId="2786371662" sldId="2147483708"/>
            <pc:sldLayoutMk cId="1755630659" sldId="2147483722"/>
          </pc:sldLayoutMkLst>
        </pc:sldLayoutChg>
      </pc:sldMasterChg>
      <pc:sldMasterChg chg="add del addSldLayout delSldLayout modSldLayout">
        <pc:chgData name="Иван Станков Парашкевов" userId="S::isparashkevov18@codingburgas.bg::292da020-b73b-453b-a609-fdd6995e0bc3" providerId="AD" clId="Web-{C1301DA9-2C43-DE66-D52B-4EBC4C888BE9}" dt="2020-11-02T18:13:41.272" v="602"/>
        <pc:sldMasterMkLst>
          <pc:docMk/>
          <pc:sldMasterMk cId="656745003" sldId="2147483723"/>
        </pc:sldMasterMkLst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793714916" sldId="2147483724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981660218" sldId="2147483725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2156362282" sldId="2147483726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595220352" sldId="2147483727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3210712713" sldId="2147483728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2259940754" sldId="2147483729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4024346383" sldId="2147483730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980873021" sldId="2147483731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3890816304" sldId="2147483732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3872420680" sldId="2147483733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1478232474" sldId="2147483734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831926635" sldId="2147483735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641879242" sldId="2147483736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1171188990" sldId="2147483737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3668319604" sldId="2147483738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2903916589" sldId="2147483739"/>
          </pc:sldLayoutMkLst>
        </pc:sldLayoutChg>
        <pc:sldLayoutChg chg="add del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656745003" sldId="2147483723"/>
            <pc:sldLayoutMk cId="266611017" sldId="2147483740"/>
          </pc:sldLayoutMkLst>
        </pc:sldLayoutChg>
      </pc:sldMasterChg>
      <pc:sldMasterChg chg="add addSldLayout modSldLayout">
        <pc:chgData name="Иван Станков Парашкевов" userId="S::isparashkevov18@codingburgas.bg::292da020-b73b-453b-a609-fdd6995e0bc3" providerId="AD" clId="Web-{C1301DA9-2C43-DE66-D52B-4EBC4C888BE9}" dt="2020-11-02T18:13:41.272" v="602"/>
        <pc:sldMasterMkLst>
          <pc:docMk/>
          <pc:sldMasterMk cId="1510960725" sldId="2147483741"/>
        </pc:sldMasterMkLst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861684707" sldId="2147483742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180855822" sldId="2147483743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4173520831" sldId="2147483744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3545324773" sldId="2147483745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635413135" sldId="2147483746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2125182581" sldId="2147483747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725347378" sldId="2147483748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242865928" sldId="2147483749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1204748198" sldId="2147483750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3050896358" sldId="2147483751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3276073428" sldId="2147483752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1437587652" sldId="2147483753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3932057994" sldId="2147483754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1933925857" sldId="2147483755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4140858173" sldId="2147483756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21776145" sldId="2147483757"/>
          </pc:sldLayoutMkLst>
        </pc:sldLayoutChg>
        <pc:sldLayoutChg chg="add mod replId">
          <pc:chgData name="Иван Станков Парашкевов" userId="S::isparashkevov18@codingburgas.bg::292da020-b73b-453b-a609-fdd6995e0bc3" providerId="AD" clId="Web-{C1301DA9-2C43-DE66-D52B-4EBC4C888BE9}" dt="2020-11-02T18:13:41.272" v="602"/>
          <pc:sldLayoutMkLst>
            <pc:docMk/>
            <pc:sldMasterMk cId="1510960725" sldId="2147483741"/>
            <pc:sldLayoutMk cId="1084189763" sldId="2147483758"/>
          </pc:sldLayoutMkLst>
        </pc:sldLayoutChg>
      </pc:sldMasterChg>
    </pc:docChg>
  </pc:docChgLst>
  <pc:docChgLst>
    <pc:chgData name="Атанас Атанасов Вълчанов" userId="S::aavalchanov18@codingburgas.bg::0201be41-0641-49d3-bf8a-fcee2652bc9f" providerId="AD" clId="Web-{2D121A42-68F1-37FF-AFF5-E35A8D522C01}"/>
    <pc:docChg chg="modSld sldOrd">
      <pc:chgData name="Атанас Атанасов Вълчанов" userId="S::aavalchanov18@codingburgas.bg::0201be41-0641-49d3-bf8a-fcee2652bc9f" providerId="AD" clId="Web-{2D121A42-68F1-37FF-AFF5-E35A8D522C01}" dt="2020-11-02T20:30:54.053" v="118"/>
      <pc:docMkLst>
        <pc:docMk/>
      </pc:docMkLst>
      <pc:sldChg chg="modSp">
        <pc:chgData name="Атанас Атанасов Вълчанов" userId="S::aavalchanov18@codingburgas.bg::0201be41-0641-49d3-bf8a-fcee2652bc9f" providerId="AD" clId="Web-{2D121A42-68F1-37FF-AFF5-E35A8D522C01}" dt="2020-11-02T20:12:39.367" v="115" actId="20577"/>
        <pc:sldMkLst>
          <pc:docMk/>
          <pc:sldMk cId="3762700539" sldId="258"/>
        </pc:sldMkLst>
        <pc:spChg chg="mod">
          <ac:chgData name="Атанас Атанасов Вълчанов" userId="S::aavalchanov18@codingburgas.bg::0201be41-0641-49d3-bf8a-fcee2652bc9f" providerId="AD" clId="Web-{2D121A42-68F1-37FF-AFF5-E35A8D522C01}" dt="2020-11-02T20:12:39.367" v="115" actId="20577"/>
          <ac:spMkLst>
            <pc:docMk/>
            <pc:sldMk cId="3762700539" sldId="258"/>
            <ac:spMk id="3" creationId="{FDD1A6D1-E787-4BE0-96F1-CA8C37864D87}"/>
          </ac:spMkLst>
        </pc:spChg>
      </pc:sldChg>
      <pc:sldChg chg="ord">
        <pc:chgData name="Атанас Атанасов Вълчанов" userId="S::aavalchanov18@codingburgas.bg::0201be41-0641-49d3-bf8a-fcee2652bc9f" providerId="AD" clId="Web-{2D121A42-68F1-37FF-AFF5-E35A8D522C01}" dt="2020-11-02T20:30:54.053" v="118"/>
        <pc:sldMkLst>
          <pc:docMk/>
          <pc:sldMk cId="54882225" sldId="260"/>
        </pc:sldMkLst>
      </pc:sldChg>
    </pc:docChg>
  </pc:docChgLst>
  <pc:docChgLst>
    <pc:chgData name="Емил Иво Рибарев" userId="S::eiribarev18@codingburgas.bg::4a384d80-6305-4282-b67a-3438a2c7278c" providerId="AD" clId="Web-{354C2312-C0B1-4EA3-0387-EABBB8861902}"/>
    <pc:docChg chg="modSld">
      <pc:chgData name="Емил Иво Рибарев" userId="S::eiribarev18@codingburgas.bg::4a384d80-6305-4282-b67a-3438a2c7278c" providerId="AD" clId="Web-{354C2312-C0B1-4EA3-0387-EABBB8861902}" dt="2020-11-02T19:56:54.190" v="525" actId="20577"/>
      <pc:docMkLst>
        <pc:docMk/>
      </pc:docMkLst>
      <pc:sldChg chg="modSp">
        <pc:chgData name="Емил Иво Рибарев" userId="S::eiribarev18@codingburgas.bg::4a384d80-6305-4282-b67a-3438a2c7278c" providerId="AD" clId="Web-{354C2312-C0B1-4EA3-0387-EABBB8861902}" dt="2020-11-02T19:39:35.317" v="358"/>
        <pc:sldMkLst>
          <pc:docMk/>
          <pc:sldMk cId="1746152562" sldId="257"/>
        </pc:sldMkLst>
        <pc:graphicFrameChg chg="mod modGraphic">
          <ac:chgData name="Емил Иво Рибарев" userId="S::eiribarev18@codingburgas.bg::4a384d80-6305-4282-b67a-3438a2c7278c" providerId="AD" clId="Web-{354C2312-C0B1-4EA3-0387-EABBB8861902}" dt="2020-11-02T19:39:35.317" v="358"/>
          <ac:graphicFrameMkLst>
            <pc:docMk/>
            <pc:sldMk cId="1746152562" sldId="257"/>
            <ac:graphicFrameMk id="4" creationId="{64A6B2B5-1ECD-422D-AC1A-F5EFD17364E6}"/>
          </ac:graphicFrameMkLst>
        </pc:graphicFrameChg>
      </pc:sldChg>
      <pc:sldChg chg="modSp">
        <pc:chgData name="Емил Иво Рибарев" userId="S::eiribarev18@codingburgas.bg::4a384d80-6305-4282-b67a-3438a2c7278c" providerId="AD" clId="Web-{354C2312-C0B1-4EA3-0387-EABBB8861902}" dt="2020-11-02T19:53:44.294" v="463" actId="14100"/>
        <pc:sldMkLst>
          <pc:docMk/>
          <pc:sldMk cId="54882225" sldId="260"/>
        </pc:sldMkLst>
        <pc:spChg chg="mod">
          <ac:chgData name="Емил Иво Рибарев" userId="S::eiribarev18@codingburgas.bg::4a384d80-6305-4282-b67a-3438a2c7278c" providerId="AD" clId="Web-{354C2312-C0B1-4EA3-0387-EABBB8861902}" dt="2020-11-02T19:53:44.294" v="463" actId="14100"/>
          <ac:spMkLst>
            <pc:docMk/>
            <pc:sldMk cId="54882225" sldId="260"/>
            <ac:spMk id="2" creationId="{9C950A65-395D-4E19-98C5-2B0373570FAB}"/>
          </ac:spMkLst>
        </pc:spChg>
        <pc:picChg chg="mod">
          <ac:chgData name="Емил Иво Рибарев" userId="S::eiribarev18@codingburgas.bg::4a384d80-6305-4282-b67a-3438a2c7278c" providerId="AD" clId="Web-{354C2312-C0B1-4EA3-0387-EABBB8861902}" dt="2020-11-02T19:41:48.430" v="360" actId="1076"/>
          <ac:picMkLst>
            <pc:docMk/>
            <pc:sldMk cId="54882225" sldId="260"/>
            <ac:picMk id="7" creationId="{088B6C6A-C590-4099-96BE-EC51A027BE35}"/>
          </ac:picMkLst>
        </pc:picChg>
      </pc:sldChg>
      <pc:sldChg chg="modSp">
        <pc:chgData name="Емил Иво Рибарев" userId="S::eiribarev18@codingburgas.bg::4a384d80-6305-4282-b67a-3438a2c7278c" providerId="AD" clId="Web-{354C2312-C0B1-4EA3-0387-EABBB8861902}" dt="2020-11-02T19:56:54.190" v="524" actId="20577"/>
        <pc:sldMkLst>
          <pc:docMk/>
          <pc:sldMk cId="2167141158" sldId="261"/>
        </pc:sldMkLst>
        <pc:spChg chg="mod">
          <ac:chgData name="Емил Иво Рибарев" userId="S::eiribarev18@codingburgas.bg::4a384d80-6305-4282-b67a-3438a2c7278c" providerId="AD" clId="Web-{354C2312-C0B1-4EA3-0387-EABBB8861902}" dt="2020-11-02T19:56:54.190" v="524" actId="20577"/>
          <ac:spMkLst>
            <pc:docMk/>
            <pc:sldMk cId="2167141158" sldId="261"/>
            <ac:spMk id="3" creationId="{13E9A5F7-B2D8-4DC8-9940-5581C8F53C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2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0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600" err="1">
                <a:ea typeface="+mj-lt"/>
                <a:cs typeface="+mj-lt"/>
              </a:rPr>
              <a:t>PRoject</a:t>
            </a:r>
            <a:r>
              <a:rPr lang="en-US" sz="6600">
                <a:ea typeface="+mj-lt"/>
                <a:cs typeface="+mj-lt"/>
              </a:rPr>
              <a:t> Set's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3200">
                <a:ea typeface="+mn-lt"/>
                <a:cs typeface="+mn-lt"/>
              </a:rPr>
              <a:t>Made by team </a:t>
            </a:r>
            <a:r>
              <a:rPr lang="en-US" sz="3200" err="1">
                <a:ea typeface="+mn-lt"/>
                <a:cs typeface="+mn-lt"/>
              </a:rPr>
              <a:t>Sossila</a:t>
            </a:r>
            <a:endParaRPr lang="en-US" sz="32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048C-3C53-41F9-A6E5-8EF146B1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we?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6B2B5-1ECD-422D-AC1A-F5EFD1736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465730"/>
              </p:ext>
            </p:extLst>
          </p:nvPr>
        </p:nvGraphicFramePr>
        <p:xfrm>
          <a:off x="688257" y="2900515"/>
          <a:ext cx="10829874" cy="269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937">
                  <a:extLst>
                    <a:ext uri="{9D8B030D-6E8A-4147-A177-3AD203B41FA5}">
                      <a16:colId xmlns:a16="http://schemas.microsoft.com/office/drawing/2014/main" val="2557332940"/>
                    </a:ext>
                  </a:extLst>
                </a:gridCol>
                <a:gridCol w="5414937">
                  <a:extLst>
                    <a:ext uri="{9D8B030D-6E8A-4147-A177-3AD203B41FA5}">
                      <a16:colId xmlns:a16="http://schemas.microsoft.com/office/drawing/2014/main" val="2955557281"/>
                    </a:ext>
                  </a:extLst>
                </a:gridCol>
              </a:tblGrid>
              <a:tr h="449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26096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libri"/>
                        </a:rPr>
                        <a:t>Ivelin Bachvarov -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IPBachvarov18@codingburgas.bg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Scrum Trainer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55764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libri"/>
                        </a:rPr>
                        <a:t>Emil </a:t>
                      </a:r>
                      <a:r>
                        <a:rPr lang="en-US" err="1">
                          <a:latin typeface="Calibri"/>
                        </a:rPr>
                        <a:t>Ribarev</a:t>
                      </a:r>
                      <a:r>
                        <a:rPr lang="en-US">
                          <a:latin typeface="Calibri"/>
                        </a:rPr>
                        <a:t> - eir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ibarev18@codingburgas.bg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78314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libri"/>
                        </a:rPr>
                        <a:t>Atanas </a:t>
                      </a:r>
                      <a:r>
                        <a:rPr lang="en-US" err="1">
                          <a:latin typeface="Calibri"/>
                        </a:rPr>
                        <a:t>Valchanov</a:t>
                      </a:r>
                      <a:r>
                        <a:rPr lang="en-US">
                          <a:latin typeface="Calibri"/>
                        </a:rPr>
                        <a:t> – </a:t>
                      </a:r>
                      <a:r>
                        <a:rPr lang="en-US" b="0">
                          <a:latin typeface="Calibri"/>
                        </a:rPr>
                        <a:t>AAV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alchanov18@codingburgas.bg</a:t>
                      </a:r>
                      <a:endParaRPr lang="en-US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71098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r>
                        <a:rPr lang="en-US" err="1">
                          <a:latin typeface="Calibri"/>
                        </a:rPr>
                        <a:t>Petаr</a:t>
                      </a:r>
                      <a:r>
                        <a:rPr lang="en-US">
                          <a:latin typeface="Calibri"/>
                        </a:rPr>
                        <a:t> </a:t>
                      </a:r>
                      <a:r>
                        <a:rPr lang="en-US" err="1">
                          <a:latin typeface="Calibri"/>
                        </a:rPr>
                        <a:t>Dyakov</a:t>
                      </a:r>
                      <a:r>
                        <a:rPr lang="en-US">
                          <a:latin typeface="Calibri"/>
                        </a:rPr>
                        <a:t> – PMDyakov18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@</a:t>
                      </a:r>
                      <a:r>
                        <a:rPr lang="en-US">
                          <a:latin typeface="Calibri"/>
                        </a:rPr>
                        <a:t>codingburgas.bg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 Checker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8742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Ivan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Parashkevov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- ISParashkevov18@codingburgas.bg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5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DAD6-BA04-44BC-A201-97E8DDB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project and </a:t>
            </a:r>
            <a:r>
              <a:rPr lang="en-US">
                <a:ea typeface="+mj-lt"/>
                <a:cs typeface="+mj-lt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A6D1-E787-4BE0-96F1-CA8C3786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Our project is a set of operations.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400">
                <a:ea typeface="+mn-lt"/>
                <a:cs typeface="+mn-lt"/>
              </a:rPr>
              <a:t>1. Тhe first function finds the union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+mn-lt"/>
                <a:cs typeface="+mn-lt"/>
              </a:rPr>
              <a:t>2. Тhe second function finds the cross section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+mn-lt"/>
                <a:cs typeface="+mn-lt"/>
              </a:rPr>
              <a:t>3. The third</a:t>
            </a:r>
            <a:r>
              <a:rPr lang="en" sz="2400">
                <a:ea typeface="+mn-lt"/>
                <a:cs typeface="+mn-lt"/>
              </a:rPr>
              <a:t> function finds the difference</a:t>
            </a:r>
            <a:endParaRPr lang="en-US" sz="24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" sz="2400">
                <a:ea typeface="+mn-lt"/>
                <a:cs typeface="+mn-lt"/>
              </a:rPr>
              <a:t>4. The fourth function finds the symmetric difference</a:t>
            </a:r>
          </a:p>
        </p:txBody>
      </p:sp>
    </p:spTree>
    <p:extLst>
      <p:ext uri="{BB962C8B-B14F-4D97-AF65-F5344CB8AC3E}">
        <p14:creationId xmlns:p14="http://schemas.microsoft.com/office/powerpoint/2010/main" val="376270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88E19B-6487-4D02-AEF9-9D78C38E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bg-BG" err="1">
                <a:cs typeface="Calibri Light"/>
              </a:rPr>
              <a:t>Features</a:t>
            </a:r>
            <a:endParaRPr lang="bg-BG" err="1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3E9A5F7-B2D8-4DC8-9940-5581C8F53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2" y="2266902"/>
            <a:ext cx="4940360" cy="3632453"/>
          </a:xfrm>
        </p:spPr>
        <p:txBody>
          <a:bodyPr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Storing multiple sets</a:t>
            </a:r>
            <a:endParaRPr lang="bg-BG"/>
          </a:p>
          <a:p>
            <a:pPr>
              <a:buClr>
                <a:srgbClr val="FFFFFF"/>
              </a:buClr>
            </a:pPr>
            <a:r>
              <a:rPr lang="en-GB" sz="2000">
                <a:ea typeface="+mn-lt"/>
                <a:cs typeface="+mn-lt"/>
              </a:rPr>
              <a:t>Input</a:t>
            </a:r>
            <a:r>
              <a:rPr lang="en-GB" sz="2000">
                <a:cs typeface="Calibri"/>
              </a:rPr>
              <a:t> validity checks</a:t>
            </a:r>
            <a:endParaRPr lang="en-GB"/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AEB332D-DDB4-4B9C-AC8C-F0E400BF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30" y="796413"/>
            <a:ext cx="3878236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1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7D90-4B60-45BA-A31F-30CFE341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/>
              <a:t>Used technologies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FE9E8472-B781-4529-89C3-CEEAD471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000A3B5-4AE8-42F1-AFA0-CBAAD1C02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95" y="639098"/>
            <a:ext cx="2604919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2EBE62F-046A-4A3B-BBBE-6F2AD9F3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489" y="3522111"/>
            <a:ext cx="478653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92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0A65-395D-4E19-98C5-2B037357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890" y="639097"/>
            <a:ext cx="6724643" cy="1612490"/>
          </a:xfrm>
        </p:spPr>
        <p:txBody>
          <a:bodyPr>
            <a:normAutofit/>
          </a:bodyPr>
          <a:lstStyle/>
          <a:p>
            <a:r>
              <a:rPr lang="en-US"/>
              <a:t>Thank you for your attention!</a:t>
            </a:r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30FEA487-37D8-4C86-B71A-170CB9E84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5583" y="2780378"/>
            <a:ext cx="3552825" cy="2914650"/>
          </a:xfrm>
        </p:spPr>
      </p:pic>
    </p:spTree>
    <p:extLst>
      <p:ext uri="{BB962C8B-B14F-4D97-AF65-F5344CB8AC3E}">
        <p14:creationId xmlns:p14="http://schemas.microsoft.com/office/powerpoint/2010/main" val="5488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746-C345-48BB-A51E-5AB8F4C3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Video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AA9A-4E9B-407B-8535-18145200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8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PRoject Set's</vt:lpstr>
      <vt:lpstr>Who are we?</vt:lpstr>
      <vt:lpstr>About the project and Functions</vt:lpstr>
      <vt:lpstr>Features</vt:lpstr>
      <vt:lpstr>Used technologies</vt:lpstr>
      <vt:lpstr>Thank you for your attention!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2020-06-17T15:23:39Z</dcterms:created>
  <dcterms:modified xsi:type="dcterms:W3CDTF">2020-11-02T20:55:16Z</dcterms:modified>
</cp:coreProperties>
</file>