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55A68-54E6-4E99-95B8-87FEEDD8098C}" v="1099" dt="2021-06-28T19:01:09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933CF-64C1-47C3-ADC3-130D11F4C3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A642C1-867E-4BB1-8EE1-52DE0A8A3E14}">
      <dgm:prSet/>
      <dgm:spPr/>
      <dgm:t>
        <a:bodyPr/>
        <a:lstStyle/>
        <a:p>
          <a:r>
            <a:rPr lang="en-US" b="0" i="0" dirty="0">
              <a:latin typeface="Times New Roman"/>
              <a:cs typeface="Times New Roman"/>
            </a:rPr>
            <a:t>Lubomir Georgiev – QA Developer</a:t>
          </a:r>
          <a:endParaRPr lang="en-US" dirty="0">
            <a:latin typeface="Times New Roman"/>
            <a:cs typeface="Times New Roman"/>
          </a:endParaRPr>
        </a:p>
      </dgm:t>
    </dgm:pt>
    <dgm:pt modelId="{37E9B2BC-65C8-4A41-A467-46801DEC11E7}" type="parTrans" cxnId="{F3011010-6547-4A06-B53B-D142458374C0}">
      <dgm:prSet/>
      <dgm:spPr/>
      <dgm:t>
        <a:bodyPr/>
        <a:lstStyle/>
        <a:p>
          <a:endParaRPr lang="en-US"/>
        </a:p>
      </dgm:t>
    </dgm:pt>
    <dgm:pt modelId="{DC5990D9-9D9A-4B2E-9B2E-7E8FB2C0A40E}" type="sibTrans" cxnId="{F3011010-6547-4A06-B53B-D142458374C0}">
      <dgm:prSet/>
      <dgm:spPr/>
      <dgm:t>
        <a:bodyPr/>
        <a:lstStyle/>
        <a:p>
          <a:endParaRPr lang="en-US"/>
        </a:p>
      </dgm:t>
    </dgm:pt>
    <dgm:pt modelId="{21E1B8B5-EBBA-4026-963D-E9B10D8DF0E8}">
      <dgm:prSet/>
      <dgm:spPr/>
      <dgm:t>
        <a:bodyPr/>
        <a:lstStyle/>
        <a:p>
          <a:r>
            <a:rPr lang="en-US" b="0" i="0" dirty="0">
              <a:latin typeface="Times New Roman"/>
              <a:cs typeface="Times New Roman"/>
            </a:rPr>
            <a:t>Eric Ivanov – Designer</a:t>
          </a:r>
          <a:endParaRPr lang="en-US" dirty="0">
            <a:latin typeface="Times New Roman"/>
            <a:cs typeface="Times New Roman"/>
          </a:endParaRPr>
        </a:p>
      </dgm:t>
    </dgm:pt>
    <dgm:pt modelId="{938B6AD8-AB5A-4A19-ADBC-F1879BD463CA}" type="parTrans" cxnId="{A8D58FDC-3481-4158-BBBF-517958537DBF}">
      <dgm:prSet/>
      <dgm:spPr/>
      <dgm:t>
        <a:bodyPr/>
        <a:lstStyle/>
        <a:p>
          <a:endParaRPr lang="en-US"/>
        </a:p>
      </dgm:t>
    </dgm:pt>
    <dgm:pt modelId="{0C6256AA-859A-42FE-8332-C012C8BFE003}" type="sibTrans" cxnId="{A8D58FDC-3481-4158-BBBF-517958537DBF}">
      <dgm:prSet/>
      <dgm:spPr/>
      <dgm:t>
        <a:bodyPr/>
        <a:lstStyle/>
        <a:p>
          <a:endParaRPr lang="en-US"/>
        </a:p>
      </dgm:t>
    </dgm:pt>
    <dgm:pt modelId="{A79750FA-7E71-4B46-BC11-59C7AE449442}">
      <dgm:prSet/>
      <dgm:spPr/>
      <dgm:t>
        <a:bodyPr/>
        <a:lstStyle/>
        <a:p>
          <a:pPr rtl="0"/>
          <a:r>
            <a:rPr lang="en-US" b="0" i="0" dirty="0">
              <a:latin typeface="Times New Roman"/>
              <a:cs typeface="Times New Roman"/>
            </a:rPr>
            <a:t>Lubomir </a:t>
          </a:r>
          <a:r>
            <a:rPr lang="en-US" b="0" i="0" dirty="0" err="1">
              <a:latin typeface="Times New Roman"/>
              <a:cs typeface="Times New Roman"/>
            </a:rPr>
            <a:t>Bozukov</a:t>
          </a:r>
          <a:r>
            <a:rPr lang="en-US" b="0" i="0" dirty="0">
              <a:latin typeface="Times New Roman"/>
              <a:cs typeface="Times New Roman"/>
            </a:rPr>
            <a:t>- Front-end Developer</a:t>
          </a:r>
        </a:p>
      </dgm:t>
    </dgm:pt>
    <dgm:pt modelId="{9EB17FDF-2451-462E-A620-39504CCF090D}" type="parTrans" cxnId="{6454353D-F6E4-4A08-B017-3A9EDEEB1168}">
      <dgm:prSet/>
      <dgm:spPr/>
      <dgm:t>
        <a:bodyPr/>
        <a:lstStyle/>
        <a:p>
          <a:endParaRPr lang="en-US"/>
        </a:p>
      </dgm:t>
    </dgm:pt>
    <dgm:pt modelId="{3BA922DF-1784-41C8-B3F5-590D0EF81215}" type="sibTrans" cxnId="{6454353D-F6E4-4A08-B017-3A9EDEEB1168}">
      <dgm:prSet/>
      <dgm:spPr/>
      <dgm:t>
        <a:bodyPr/>
        <a:lstStyle/>
        <a:p>
          <a:endParaRPr lang="en-US"/>
        </a:p>
      </dgm:t>
    </dgm:pt>
    <dgm:pt modelId="{F045F82B-8860-4254-A273-51462568C8B6}">
      <dgm:prSet/>
      <dgm:spPr/>
      <dgm:t>
        <a:bodyPr/>
        <a:lstStyle/>
        <a:p>
          <a:pPr rtl="0"/>
          <a:r>
            <a:rPr lang="en-US" b="0" i="0" dirty="0">
              <a:latin typeface="Times New Roman"/>
              <a:cs typeface="Times New Roman"/>
            </a:rPr>
            <a:t>Ivan </a:t>
          </a:r>
          <a:r>
            <a:rPr lang="en-US" b="0" i="0" dirty="0" err="1">
              <a:latin typeface="Times New Roman"/>
              <a:cs typeface="Times New Roman"/>
            </a:rPr>
            <a:t>Parashkevov</a:t>
          </a:r>
          <a:r>
            <a:rPr lang="en-US" b="0" i="0" dirty="0">
              <a:latin typeface="Times New Roman"/>
              <a:cs typeface="Times New Roman"/>
            </a:rPr>
            <a:t> – Back-end</a:t>
          </a:r>
          <a:r>
            <a:rPr lang="en-US" dirty="0">
              <a:latin typeface="Times New Roman"/>
              <a:cs typeface="Times New Roman"/>
            </a:rPr>
            <a:t> Developer</a:t>
          </a:r>
        </a:p>
      </dgm:t>
    </dgm:pt>
    <dgm:pt modelId="{F93F8E94-EDE0-491A-A1CB-4AFF4D0E95EB}" type="parTrans" cxnId="{B19F0B27-4030-440A-BAD6-E31B437B1427}">
      <dgm:prSet/>
      <dgm:spPr/>
      <dgm:t>
        <a:bodyPr/>
        <a:lstStyle/>
        <a:p>
          <a:endParaRPr lang="en-US"/>
        </a:p>
      </dgm:t>
    </dgm:pt>
    <dgm:pt modelId="{BC362FCD-8BAD-458B-94BF-B72F6D003C78}" type="sibTrans" cxnId="{B19F0B27-4030-440A-BAD6-E31B437B1427}">
      <dgm:prSet/>
      <dgm:spPr/>
      <dgm:t>
        <a:bodyPr/>
        <a:lstStyle/>
        <a:p>
          <a:endParaRPr lang="en-US"/>
        </a:p>
      </dgm:t>
    </dgm:pt>
    <dgm:pt modelId="{8E383EE6-A827-43C5-88B1-FE410C23BF83}">
      <dgm:prSet phldr="0"/>
      <dgm:spPr/>
      <dgm:t>
        <a:bodyPr/>
        <a:lstStyle/>
        <a:p>
          <a:pPr rtl="0"/>
          <a:r>
            <a:rPr lang="en-US" b="0" i="0" dirty="0" err="1">
              <a:latin typeface="Times New Roman"/>
              <a:cs typeface="Times New Roman"/>
            </a:rPr>
            <a:t>Petar</a:t>
          </a:r>
          <a:r>
            <a:rPr lang="en-US" b="0" i="0" dirty="0">
              <a:latin typeface="Times New Roman"/>
              <a:cs typeface="Times New Roman"/>
            </a:rPr>
            <a:t> </a:t>
          </a:r>
          <a:r>
            <a:rPr lang="en-US" b="0" i="0" dirty="0" err="1">
              <a:latin typeface="Times New Roman"/>
              <a:cs typeface="Times New Roman"/>
            </a:rPr>
            <a:t>Chapkanov</a:t>
          </a:r>
          <a:r>
            <a:rPr lang="en-US" b="0" i="0" dirty="0">
              <a:latin typeface="Times New Roman"/>
              <a:cs typeface="Times New Roman"/>
            </a:rPr>
            <a:t>- Scrum Trainer</a:t>
          </a:r>
        </a:p>
      </dgm:t>
    </dgm:pt>
    <dgm:pt modelId="{712E0C28-B939-4F83-BA5A-E974A32E869C}" type="parTrans" cxnId="{C126F399-B916-4FC5-B1BB-C780C639B865}">
      <dgm:prSet/>
      <dgm:spPr/>
    </dgm:pt>
    <dgm:pt modelId="{EFE2796A-0F2F-4B84-A254-A5EC9131FED3}" type="sibTrans" cxnId="{C126F399-B916-4FC5-B1BB-C780C639B865}">
      <dgm:prSet/>
      <dgm:spPr/>
    </dgm:pt>
    <dgm:pt modelId="{9B009A6E-5470-482F-8D4E-90E65D656438}">
      <dgm:prSet phldr="0"/>
      <dgm:spPr/>
      <dgm:t>
        <a:bodyPr/>
        <a:lstStyle/>
        <a:p>
          <a:r>
            <a:rPr lang="en-US" b="0" i="0" dirty="0">
              <a:latin typeface="Times New Roman"/>
              <a:cs typeface="Times New Roman"/>
            </a:rPr>
            <a:t> Victor </a:t>
          </a:r>
          <a:r>
            <a:rPr lang="en-US" b="0" i="0" dirty="0" err="1">
              <a:latin typeface="Times New Roman"/>
              <a:cs typeface="Times New Roman"/>
            </a:rPr>
            <a:t>Velizarov</a:t>
          </a:r>
          <a:r>
            <a:rPr lang="en-US" b="0" i="0" dirty="0">
              <a:latin typeface="Times New Roman"/>
              <a:cs typeface="Times New Roman"/>
            </a:rPr>
            <a:t> – Front-End</a:t>
          </a:r>
          <a:r>
            <a:rPr lang="en-US" dirty="0">
              <a:latin typeface="Times New Roman"/>
              <a:cs typeface="Times New Roman"/>
            </a:rPr>
            <a:t> Developer</a:t>
          </a:r>
        </a:p>
      </dgm:t>
    </dgm:pt>
    <dgm:pt modelId="{D7A50308-F77A-490A-90F9-0334180E2C88}" type="parTrans" cxnId="{28CF2B36-0FEF-451D-BF80-5C67ACAA6320}">
      <dgm:prSet/>
      <dgm:spPr/>
    </dgm:pt>
    <dgm:pt modelId="{B7A37F13-AED5-4283-9D24-114461959FFC}" type="sibTrans" cxnId="{28CF2B36-0FEF-451D-BF80-5C67ACAA6320}">
      <dgm:prSet/>
      <dgm:spPr/>
    </dgm:pt>
    <dgm:pt modelId="{BB3B3CAD-9DEB-45DB-AC55-5375F4529560}" type="pres">
      <dgm:prSet presAssocID="{71D933CF-64C1-47C3-ADC3-130D11F4C391}" presName="linear" presStyleCnt="0">
        <dgm:presLayoutVars>
          <dgm:animLvl val="lvl"/>
          <dgm:resizeHandles val="exact"/>
        </dgm:presLayoutVars>
      </dgm:prSet>
      <dgm:spPr/>
    </dgm:pt>
    <dgm:pt modelId="{B6ADD50E-63FB-4FFC-8651-181CD84AD100}" type="pres">
      <dgm:prSet presAssocID="{8E383EE6-A827-43C5-88B1-FE410C23BF8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A15F999-2E4C-43CD-9F65-0B9E378FFF1A}" type="pres">
      <dgm:prSet presAssocID="{EFE2796A-0F2F-4B84-A254-A5EC9131FED3}" presName="spacer" presStyleCnt="0"/>
      <dgm:spPr/>
    </dgm:pt>
    <dgm:pt modelId="{0B3AA88F-468C-44F9-BD5D-14C1BEE9B924}" type="pres">
      <dgm:prSet presAssocID="{57A642C1-867E-4BB1-8EE1-52DE0A8A3E1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381AD3B-E73D-4B2C-B2A0-E01762823DAC}" type="pres">
      <dgm:prSet presAssocID="{DC5990D9-9D9A-4B2E-9B2E-7E8FB2C0A40E}" presName="spacer" presStyleCnt="0"/>
      <dgm:spPr/>
    </dgm:pt>
    <dgm:pt modelId="{31C61513-DE2B-4CB9-88BA-0E336A33B4A6}" type="pres">
      <dgm:prSet presAssocID="{21E1B8B5-EBBA-4026-963D-E9B10D8DF0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05440F0-9F7F-4ADE-AA8A-2B785392109C}" type="pres">
      <dgm:prSet presAssocID="{0C6256AA-859A-42FE-8332-C012C8BFE003}" presName="spacer" presStyleCnt="0"/>
      <dgm:spPr/>
    </dgm:pt>
    <dgm:pt modelId="{99284C1E-55DF-405A-BB61-9EB375EF3017}" type="pres">
      <dgm:prSet presAssocID="{A79750FA-7E71-4B46-BC11-59C7AE44944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09BAED5-51EA-4B31-9EB4-8552F480FC48}" type="pres">
      <dgm:prSet presAssocID="{3BA922DF-1784-41C8-B3F5-590D0EF81215}" presName="spacer" presStyleCnt="0"/>
      <dgm:spPr/>
    </dgm:pt>
    <dgm:pt modelId="{7547F785-2EBF-40FE-88C5-A0E0961F9B5C}" type="pres">
      <dgm:prSet presAssocID="{9B009A6E-5470-482F-8D4E-90E65D6564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AE8C143-A880-4168-8A37-A181982371F5}" type="pres">
      <dgm:prSet presAssocID="{B7A37F13-AED5-4283-9D24-114461959FFC}" presName="spacer" presStyleCnt="0"/>
      <dgm:spPr/>
    </dgm:pt>
    <dgm:pt modelId="{4BDDE517-005B-4C5B-838E-839D24F0774C}" type="pres">
      <dgm:prSet presAssocID="{F045F82B-8860-4254-A273-51462568C8B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3011010-6547-4A06-B53B-D142458374C0}" srcId="{71D933CF-64C1-47C3-ADC3-130D11F4C391}" destId="{57A642C1-867E-4BB1-8EE1-52DE0A8A3E14}" srcOrd="1" destOrd="0" parTransId="{37E9B2BC-65C8-4A41-A467-46801DEC11E7}" sibTransId="{DC5990D9-9D9A-4B2E-9B2E-7E8FB2C0A40E}"/>
    <dgm:cxn modelId="{B19F0B27-4030-440A-BAD6-E31B437B1427}" srcId="{71D933CF-64C1-47C3-ADC3-130D11F4C391}" destId="{F045F82B-8860-4254-A273-51462568C8B6}" srcOrd="5" destOrd="0" parTransId="{F93F8E94-EDE0-491A-A1CB-4AFF4D0E95EB}" sibTransId="{BC362FCD-8BAD-458B-94BF-B72F6D003C78}"/>
    <dgm:cxn modelId="{28CF2B36-0FEF-451D-BF80-5C67ACAA6320}" srcId="{71D933CF-64C1-47C3-ADC3-130D11F4C391}" destId="{9B009A6E-5470-482F-8D4E-90E65D656438}" srcOrd="4" destOrd="0" parTransId="{D7A50308-F77A-490A-90F9-0334180E2C88}" sibTransId="{B7A37F13-AED5-4283-9D24-114461959FFC}"/>
    <dgm:cxn modelId="{6454353D-F6E4-4A08-B017-3A9EDEEB1168}" srcId="{71D933CF-64C1-47C3-ADC3-130D11F4C391}" destId="{A79750FA-7E71-4B46-BC11-59C7AE449442}" srcOrd="3" destOrd="0" parTransId="{9EB17FDF-2451-462E-A620-39504CCF090D}" sibTransId="{3BA922DF-1784-41C8-B3F5-590D0EF81215}"/>
    <dgm:cxn modelId="{7886FE6A-CF96-4823-80EC-F0DA95DEDEA1}" type="presOf" srcId="{71D933CF-64C1-47C3-ADC3-130D11F4C391}" destId="{BB3B3CAD-9DEB-45DB-AC55-5375F4529560}" srcOrd="0" destOrd="0" presId="urn:microsoft.com/office/officeart/2005/8/layout/vList2"/>
    <dgm:cxn modelId="{1EAB1B89-275E-4B74-9203-3E7D165F77B6}" type="presOf" srcId="{21E1B8B5-EBBA-4026-963D-E9B10D8DF0E8}" destId="{31C61513-DE2B-4CB9-88BA-0E336A33B4A6}" srcOrd="0" destOrd="0" presId="urn:microsoft.com/office/officeart/2005/8/layout/vList2"/>
    <dgm:cxn modelId="{C126F399-B916-4FC5-B1BB-C780C639B865}" srcId="{71D933CF-64C1-47C3-ADC3-130D11F4C391}" destId="{8E383EE6-A827-43C5-88B1-FE410C23BF83}" srcOrd="0" destOrd="0" parTransId="{712E0C28-B939-4F83-BA5A-E974A32E869C}" sibTransId="{EFE2796A-0F2F-4B84-A254-A5EC9131FED3}"/>
    <dgm:cxn modelId="{19C232AE-FDBF-4EE0-8EB4-5CB010822300}" type="presOf" srcId="{57A642C1-867E-4BB1-8EE1-52DE0A8A3E14}" destId="{0B3AA88F-468C-44F9-BD5D-14C1BEE9B924}" srcOrd="0" destOrd="0" presId="urn:microsoft.com/office/officeart/2005/8/layout/vList2"/>
    <dgm:cxn modelId="{589F23CA-0895-44F7-9096-7B36DAFA96AC}" type="presOf" srcId="{F045F82B-8860-4254-A273-51462568C8B6}" destId="{4BDDE517-005B-4C5B-838E-839D24F0774C}" srcOrd="0" destOrd="0" presId="urn:microsoft.com/office/officeart/2005/8/layout/vList2"/>
    <dgm:cxn modelId="{3A8530D0-55B5-4B7C-AF05-B528E3B56FC5}" type="presOf" srcId="{8E383EE6-A827-43C5-88B1-FE410C23BF83}" destId="{B6ADD50E-63FB-4FFC-8651-181CD84AD100}" srcOrd="0" destOrd="0" presId="urn:microsoft.com/office/officeart/2005/8/layout/vList2"/>
    <dgm:cxn modelId="{A8D58FDC-3481-4158-BBBF-517958537DBF}" srcId="{71D933CF-64C1-47C3-ADC3-130D11F4C391}" destId="{21E1B8B5-EBBA-4026-963D-E9B10D8DF0E8}" srcOrd="2" destOrd="0" parTransId="{938B6AD8-AB5A-4A19-ADBC-F1879BD463CA}" sibTransId="{0C6256AA-859A-42FE-8332-C012C8BFE003}"/>
    <dgm:cxn modelId="{7F8809F3-993F-4880-8D2D-B9FFE1F1AEAB}" type="presOf" srcId="{A79750FA-7E71-4B46-BC11-59C7AE449442}" destId="{99284C1E-55DF-405A-BB61-9EB375EF3017}" srcOrd="0" destOrd="0" presId="urn:microsoft.com/office/officeart/2005/8/layout/vList2"/>
    <dgm:cxn modelId="{C45B9AF4-7339-44B2-8001-49D968453C17}" type="presOf" srcId="{9B009A6E-5470-482F-8D4E-90E65D656438}" destId="{7547F785-2EBF-40FE-88C5-A0E0961F9B5C}" srcOrd="0" destOrd="0" presId="urn:microsoft.com/office/officeart/2005/8/layout/vList2"/>
    <dgm:cxn modelId="{D87BA976-F563-469A-8649-EDCAA5DCFC2B}" type="presParOf" srcId="{BB3B3CAD-9DEB-45DB-AC55-5375F4529560}" destId="{B6ADD50E-63FB-4FFC-8651-181CD84AD100}" srcOrd="0" destOrd="0" presId="urn:microsoft.com/office/officeart/2005/8/layout/vList2"/>
    <dgm:cxn modelId="{E1505412-FED1-4F87-8283-90EC160E6020}" type="presParOf" srcId="{BB3B3CAD-9DEB-45DB-AC55-5375F4529560}" destId="{3A15F999-2E4C-43CD-9F65-0B9E378FFF1A}" srcOrd="1" destOrd="0" presId="urn:microsoft.com/office/officeart/2005/8/layout/vList2"/>
    <dgm:cxn modelId="{3B6F6CA5-8999-44DD-A7DD-947A251B89A7}" type="presParOf" srcId="{BB3B3CAD-9DEB-45DB-AC55-5375F4529560}" destId="{0B3AA88F-468C-44F9-BD5D-14C1BEE9B924}" srcOrd="2" destOrd="0" presId="urn:microsoft.com/office/officeart/2005/8/layout/vList2"/>
    <dgm:cxn modelId="{85561A8F-91BF-4FD8-9984-7A2DEA66D996}" type="presParOf" srcId="{BB3B3CAD-9DEB-45DB-AC55-5375F4529560}" destId="{7381AD3B-E73D-4B2C-B2A0-E01762823DAC}" srcOrd="3" destOrd="0" presId="urn:microsoft.com/office/officeart/2005/8/layout/vList2"/>
    <dgm:cxn modelId="{BDB9EB75-0AC7-4FE5-AD38-78005193B0B8}" type="presParOf" srcId="{BB3B3CAD-9DEB-45DB-AC55-5375F4529560}" destId="{31C61513-DE2B-4CB9-88BA-0E336A33B4A6}" srcOrd="4" destOrd="0" presId="urn:microsoft.com/office/officeart/2005/8/layout/vList2"/>
    <dgm:cxn modelId="{508D4A02-6009-4DF6-BA42-CF446CA366AA}" type="presParOf" srcId="{BB3B3CAD-9DEB-45DB-AC55-5375F4529560}" destId="{205440F0-9F7F-4ADE-AA8A-2B785392109C}" srcOrd="5" destOrd="0" presId="urn:microsoft.com/office/officeart/2005/8/layout/vList2"/>
    <dgm:cxn modelId="{226A2569-F8D5-433A-B6A3-8E6CE3983684}" type="presParOf" srcId="{BB3B3CAD-9DEB-45DB-AC55-5375F4529560}" destId="{99284C1E-55DF-405A-BB61-9EB375EF3017}" srcOrd="6" destOrd="0" presId="urn:microsoft.com/office/officeart/2005/8/layout/vList2"/>
    <dgm:cxn modelId="{A8D4555D-530C-4ECE-B1DB-0D5F0BCF1804}" type="presParOf" srcId="{BB3B3CAD-9DEB-45DB-AC55-5375F4529560}" destId="{509BAED5-51EA-4B31-9EB4-8552F480FC48}" srcOrd="7" destOrd="0" presId="urn:microsoft.com/office/officeart/2005/8/layout/vList2"/>
    <dgm:cxn modelId="{40FB00EA-54C4-4841-A70C-26788179A097}" type="presParOf" srcId="{BB3B3CAD-9DEB-45DB-AC55-5375F4529560}" destId="{7547F785-2EBF-40FE-88C5-A0E0961F9B5C}" srcOrd="8" destOrd="0" presId="urn:microsoft.com/office/officeart/2005/8/layout/vList2"/>
    <dgm:cxn modelId="{DE340ADF-5459-43F9-A14D-E4D4D17DC1C1}" type="presParOf" srcId="{BB3B3CAD-9DEB-45DB-AC55-5375F4529560}" destId="{0AE8C143-A880-4168-8A37-A181982371F5}" srcOrd="9" destOrd="0" presId="urn:microsoft.com/office/officeart/2005/8/layout/vList2"/>
    <dgm:cxn modelId="{243FDC78-C0E3-4210-B858-664794CB4CAE}" type="presParOf" srcId="{BB3B3CAD-9DEB-45DB-AC55-5375F4529560}" destId="{4BDDE517-005B-4C5B-838E-839D24F0774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DD50E-63FB-4FFC-8651-181CD84AD100}">
      <dsp:nvSpPr>
        <dsp:cNvPr id="0" name=""/>
        <dsp:cNvSpPr/>
      </dsp:nvSpPr>
      <dsp:spPr>
        <a:xfrm>
          <a:off x="0" y="724551"/>
          <a:ext cx="5614987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 err="1">
              <a:latin typeface="Times New Roman"/>
              <a:cs typeface="Times New Roman"/>
            </a:rPr>
            <a:t>Petar</a:t>
          </a:r>
          <a:r>
            <a:rPr lang="en-US" sz="2100" b="0" i="0" kern="1200" dirty="0">
              <a:latin typeface="Times New Roman"/>
              <a:cs typeface="Times New Roman"/>
            </a:rPr>
            <a:t> </a:t>
          </a:r>
          <a:r>
            <a:rPr lang="en-US" sz="2100" b="0" i="0" kern="1200" dirty="0" err="1">
              <a:latin typeface="Times New Roman"/>
              <a:cs typeface="Times New Roman"/>
            </a:rPr>
            <a:t>Chapkanov</a:t>
          </a:r>
          <a:r>
            <a:rPr lang="en-US" sz="2100" b="0" i="0" kern="1200" dirty="0">
              <a:latin typeface="Times New Roman"/>
              <a:cs typeface="Times New Roman"/>
            </a:rPr>
            <a:t>- Scrum Trainer</a:t>
          </a:r>
        </a:p>
      </dsp:txBody>
      <dsp:txXfrm>
        <a:off x="24588" y="749139"/>
        <a:ext cx="5565811" cy="454509"/>
      </dsp:txXfrm>
    </dsp:sp>
    <dsp:sp modelId="{0B3AA88F-468C-44F9-BD5D-14C1BEE9B924}">
      <dsp:nvSpPr>
        <dsp:cNvPr id="0" name=""/>
        <dsp:cNvSpPr/>
      </dsp:nvSpPr>
      <dsp:spPr>
        <a:xfrm>
          <a:off x="0" y="1288716"/>
          <a:ext cx="5614987" cy="503685"/>
        </a:xfrm>
        <a:prstGeom prst="roundRect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Times New Roman"/>
              <a:cs typeface="Times New Roman"/>
            </a:rPr>
            <a:t>Lubomir Georgiev – QA Developer</a:t>
          </a:r>
          <a:endParaRPr lang="en-US" sz="2100" kern="1200" dirty="0">
            <a:latin typeface="Times New Roman"/>
            <a:cs typeface="Times New Roman"/>
          </a:endParaRPr>
        </a:p>
      </dsp:txBody>
      <dsp:txXfrm>
        <a:off x="24588" y="1313304"/>
        <a:ext cx="5565811" cy="454509"/>
      </dsp:txXfrm>
    </dsp:sp>
    <dsp:sp modelId="{31C61513-DE2B-4CB9-88BA-0E336A33B4A6}">
      <dsp:nvSpPr>
        <dsp:cNvPr id="0" name=""/>
        <dsp:cNvSpPr/>
      </dsp:nvSpPr>
      <dsp:spPr>
        <a:xfrm>
          <a:off x="0" y="1852881"/>
          <a:ext cx="5614987" cy="503685"/>
        </a:xfrm>
        <a:prstGeom prst="roundRect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Times New Roman"/>
              <a:cs typeface="Times New Roman"/>
            </a:rPr>
            <a:t>Eric Ivanov – Designer</a:t>
          </a:r>
          <a:endParaRPr lang="en-US" sz="2100" kern="1200" dirty="0">
            <a:latin typeface="Times New Roman"/>
            <a:cs typeface="Times New Roman"/>
          </a:endParaRPr>
        </a:p>
      </dsp:txBody>
      <dsp:txXfrm>
        <a:off x="24588" y="1877469"/>
        <a:ext cx="5565811" cy="454509"/>
      </dsp:txXfrm>
    </dsp:sp>
    <dsp:sp modelId="{99284C1E-55DF-405A-BB61-9EB375EF3017}">
      <dsp:nvSpPr>
        <dsp:cNvPr id="0" name=""/>
        <dsp:cNvSpPr/>
      </dsp:nvSpPr>
      <dsp:spPr>
        <a:xfrm>
          <a:off x="0" y="2417046"/>
          <a:ext cx="5614987" cy="503685"/>
        </a:xfrm>
        <a:prstGeom prst="roundRect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Times New Roman"/>
              <a:cs typeface="Times New Roman"/>
            </a:rPr>
            <a:t>Lubomir </a:t>
          </a:r>
          <a:r>
            <a:rPr lang="en-US" sz="2100" b="0" i="0" kern="1200" dirty="0" err="1">
              <a:latin typeface="Times New Roman"/>
              <a:cs typeface="Times New Roman"/>
            </a:rPr>
            <a:t>Bozukov</a:t>
          </a:r>
          <a:r>
            <a:rPr lang="en-US" sz="2100" b="0" i="0" kern="1200" dirty="0">
              <a:latin typeface="Times New Roman"/>
              <a:cs typeface="Times New Roman"/>
            </a:rPr>
            <a:t>- Front-end Developer</a:t>
          </a:r>
        </a:p>
      </dsp:txBody>
      <dsp:txXfrm>
        <a:off x="24588" y="2441634"/>
        <a:ext cx="5565811" cy="454509"/>
      </dsp:txXfrm>
    </dsp:sp>
    <dsp:sp modelId="{7547F785-2EBF-40FE-88C5-A0E0961F9B5C}">
      <dsp:nvSpPr>
        <dsp:cNvPr id="0" name=""/>
        <dsp:cNvSpPr/>
      </dsp:nvSpPr>
      <dsp:spPr>
        <a:xfrm>
          <a:off x="0" y="2981211"/>
          <a:ext cx="5614987" cy="503685"/>
        </a:xfrm>
        <a:prstGeom prst="roundRect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Times New Roman"/>
              <a:cs typeface="Times New Roman"/>
            </a:rPr>
            <a:t> Victor </a:t>
          </a:r>
          <a:r>
            <a:rPr lang="en-US" sz="2100" b="0" i="0" kern="1200" dirty="0" err="1">
              <a:latin typeface="Times New Roman"/>
              <a:cs typeface="Times New Roman"/>
            </a:rPr>
            <a:t>Velizarov</a:t>
          </a:r>
          <a:r>
            <a:rPr lang="en-US" sz="2100" b="0" i="0" kern="1200" dirty="0">
              <a:latin typeface="Times New Roman"/>
              <a:cs typeface="Times New Roman"/>
            </a:rPr>
            <a:t> – Front-End</a:t>
          </a:r>
          <a:r>
            <a:rPr lang="en-US" sz="2100" kern="1200" dirty="0">
              <a:latin typeface="Times New Roman"/>
              <a:cs typeface="Times New Roman"/>
            </a:rPr>
            <a:t> Developer</a:t>
          </a:r>
        </a:p>
      </dsp:txBody>
      <dsp:txXfrm>
        <a:off x="24588" y="3005799"/>
        <a:ext cx="5565811" cy="454509"/>
      </dsp:txXfrm>
    </dsp:sp>
    <dsp:sp modelId="{4BDDE517-005B-4C5B-838E-839D24F0774C}">
      <dsp:nvSpPr>
        <dsp:cNvPr id="0" name=""/>
        <dsp:cNvSpPr/>
      </dsp:nvSpPr>
      <dsp:spPr>
        <a:xfrm>
          <a:off x="0" y="3545376"/>
          <a:ext cx="5614987" cy="503685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Times New Roman"/>
              <a:cs typeface="Times New Roman"/>
            </a:rPr>
            <a:t>Ivan </a:t>
          </a:r>
          <a:r>
            <a:rPr lang="en-US" sz="2100" b="0" i="0" kern="1200" dirty="0" err="1">
              <a:latin typeface="Times New Roman"/>
              <a:cs typeface="Times New Roman"/>
            </a:rPr>
            <a:t>Parashkevov</a:t>
          </a:r>
          <a:r>
            <a:rPr lang="en-US" sz="2100" b="0" i="0" kern="1200" dirty="0">
              <a:latin typeface="Times New Roman"/>
              <a:cs typeface="Times New Roman"/>
            </a:rPr>
            <a:t> – Back-end</a:t>
          </a:r>
          <a:r>
            <a:rPr lang="en-US" sz="2100" kern="1200" dirty="0">
              <a:latin typeface="Times New Roman"/>
              <a:cs typeface="Times New Roman"/>
            </a:rPr>
            <a:t> Developer</a:t>
          </a:r>
        </a:p>
      </dsp:txBody>
      <dsp:txXfrm>
        <a:off x="24588" y="3569964"/>
        <a:ext cx="5565811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4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40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9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4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6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0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2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6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22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  <a:latin typeface="Times New Roman"/>
                <a:cs typeface="Times New Roman"/>
              </a:rPr>
              <a:t>The Sharks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967" y="4588329"/>
            <a:ext cx="4158334" cy="1621508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02C15F0D-4203-4387-9602-2805EBC0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1" y="647698"/>
            <a:ext cx="5123743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2900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5DF58-FCCA-4691-A552-B7E39E31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2F2F2"/>
                </a:solidFill>
                <a:latin typeface="Times New Roman"/>
                <a:cs typeface="Times New Roman"/>
              </a:rPr>
              <a:t>Our Team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2CED26-239C-49B5-B5E1-CB9E5A19D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93033"/>
              </p:ext>
            </p:extLst>
          </p:nvPr>
        </p:nvGraphicFramePr>
        <p:xfrm>
          <a:off x="5514693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30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D2A8D-7550-4560-BBDD-26889F35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The idea of our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AB83-2C2E-43BA-A138-34E868E1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idea of our site is to solve the problem of pollution in ocean.</a:t>
            </a:r>
          </a:p>
        </p:txBody>
      </p:sp>
    </p:spTree>
    <p:extLst>
      <p:ext uri="{BB962C8B-B14F-4D97-AF65-F5344CB8AC3E}">
        <p14:creationId xmlns:p14="http://schemas.microsoft.com/office/powerpoint/2010/main" val="182680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7AF4-4BB8-40F0-B7DE-FFBE5E6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/>
                <a:cs typeface="Times New Roman"/>
              </a:rPr>
              <a:t>Tools that we used</a:t>
            </a:r>
            <a:endParaRPr lang="en-US" sz="4800"/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E72FACFD-1F75-4531-ABB8-EE499F6A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84" y="1843639"/>
            <a:ext cx="2143125" cy="2143125"/>
          </a:xfrm>
        </p:spPr>
      </p:pic>
      <p:pic>
        <p:nvPicPr>
          <p:cNvPr id="10" name="Picture 10" descr="A picture containing text, first-aid kit, clipart&#10;&#10;Description automatically generated">
            <a:extLst>
              <a:ext uri="{FF2B5EF4-FFF2-40B4-BE49-F238E27FC236}">
                <a16:creationId xmlns:a16="http://schemas.microsoft.com/office/drawing/2014/main" id="{06F02F1E-69FE-49F9-BBF4-D24938D9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54" y="4577835"/>
            <a:ext cx="2657475" cy="1724025"/>
          </a:xfrm>
          <a:prstGeom prst="rect">
            <a:avLst/>
          </a:prstGeom>
        </p:spPr>
      </p:pic>
      <p:pic>
        <p:nvPicPr>
          <p:cNvPr id="15" name="Picture 15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DFF0784C-9E8F-453A-A4FE-E98544C9F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754" y="1871626"/>
            <a:ext cx="2162175" cy="2114550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3D92BA2-9262-4549-B26D-77CF129A2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943" y="1852755"/>
            <a:ext cx="2143125" cy="2143125"/>
          </a:xfrm>
          <a:prstGeom prst="rect">
            <a:avLst/>
          </a:prstGeom>
        </p:spPr>
      </p:pic>
      <p:pic>
        <p:nvPicPr>
          <p:cNvPr id="17" name="Picture 17" descr="Icon&#10;&#10;Description automatically generated">
            <a:extLst>
              <a:ext uri="{FF2B5EF4-FFF2-40B4-BE49-F238E27FC236}">
                <a16:creationId xmlns:a16="http://schemas.microsoft.com/office/drawing/2014/main" id="{39EA1340-0E70-4DFD-B139-83E1831DB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232" y="4442221"/>
            <a:ext cx="2743200" cy="1536192"/>
          </a:xfrm>
          <a:prstGeom prst="rect">
            <a:avLst/>
          </a:prstGeom>
        </p:spPr>
      </p:pic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B0AD5FD9-B7F5-43FB-9107-C48442960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229" y="444104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307-F076-4C8B-8698-2632FD81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/>
                <a:cs typeface="Times New Roman"/>
              </a:rPr>
              <a:t>Stage of realization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68A0-193B-431F-9CA7-F13E2F8A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1 - In our first meeting we discussed the ideas and we divided the roles.</a:t>
            </a:r>
          </a:p>
          <a:p>
            <a:pPr>
              <a:buClr>
                <a:srgbClr val="8AD0D6"/>
              </a:buClr>
            </a:pPr>
            <a:r>
              <a:rPr lang="en-US" sz="2600" dirty="0">
                <a:latin typeface="Times New Roman"/>
                <a:cs typeface="Times New Roman"/>
              </a:rPr>
              <a:t>2 - Then we started doing our tasks.</a:t>
            </a:r>
          </a:p>
          <a:p>
            <a:pPr>
              <a:buClr>
                <a:srgbClr val="8AD0D6"/>
              </a:buClr>
            </a:pPr>
            <a:r>
              <a:rPr lang="en-US" sz="2600" dirty="0">
                <a:latin typeface="Times New Roman"/>
                <a:cs typeface="Times New Roman"/>
              </a:rPr>
              <a:t>3 – The final stage was the last meeting where we finalized our project.</a:t>
            </a:r>
          </a:p>
        </p:txBody>
      </p:sp>
    </p:spTree>
    <p:extLst>
      <p:ext uri="{BB962C8B-B14F-4D97-AF65-F5344CB8AC3E}">
        <p14:creationId xmlns:p14="http://schemas.microsoft.com/office/powerpoint/2010/main" val="376144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D7C-E879-4788-9FF9-76365D1D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Let's go to the site.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9CF08-FE95-4368-8FB5-462803D12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The Sharks</vt:lpstr>
      <vt:lpstr>Our Team</vt:lpstr>
      <vt:lpstr>The idea of our site</vt:lpstr>
      <vt:lpstr>Tools that we used</vt:lpstr>
      <vt:lpstr>Stage of realization</vt:lpstr>
      <vt:lpstr>Let's go to the site.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2021-06-28T17:32:04Z</dcterms:created>
  <dcterms:modified xsi:type="dcterms:W3CDTF">2021-06-28T19:01:15Z</dcterms:modified>
</cp:coreProperties>
</file>