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2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24.xml" ContentType="application/vnd.openxmlformats-officedocument.presentationml.tags+xml"/>
  <Override PartName="/docProps/app.xml" ContentType="application/vnd.openxmlformats-officedocument.extended-properties+xml"/>
  <Override PartName="/ppt/tags/tag80.xml" ContentType="application/vnd.openxmlformats-officedocument.presentationml.tags+xml"/>
  <Override PartName="/docProps/core.xml" ContentType="application/vnd.openxmlformats-package.core-properties+xml"/>
  <Override PartName="/ppt/tags/tag21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79.xml" ContentType="application/vnd.openxmlformats-officedocument.presentationml.tags+xml"/>
  <Override PartName="/docProps/custom.xml" ContentType="application/vnd.openxmlformats-officedocument.custom-properties+xml"/>
  <Override PartName="/ppt/tags/tag75.xml" ContentType="application/vnd.openxmlformats-officedocument.presentationml.tags+xml"/>
  <Override PartName="/ppt/tags/tag7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20.xml" ContentType="application/vnd.openxmlformats-officedocument.presentationml.tags+xml"/>
  <Override PartName="/ppt/tags/tag76.xml" ContentType="application/vnd.openxmlformats-officedocument.presentationml.tags+xml"/>
  <Override PartName="/ppt/tags/tag78.xml" ContentType="application/vnd.openxmlformats-officedocument.presentationml.tag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7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9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24/09/2018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  <a:endParaRPr lang="es-ES" sz="16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  <a:endParaRPr lang="es-ES" sz="16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09/24/2018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24/09/2018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1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OTLSHAPE_T_5fb83712d998486794713810c5f37960_HorizontalConnector1"/>
          <p:cNvCxnSpPr/>
          <p:nvPr>
            <p:custDataLst>
              <p:tags r:id="rId2"/>
            </p:custDataLst>
          </p:nvPr>
        </p:nvCxnSpPr>
        <p:spPr>
          <a:xfrm>
            <a:off x="576454" y="5120725"/>
            <a:ext cx="89708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OTLSHAPE_T_5c2233aa4cdf471ca3daab9276f651f2_HorizontalConnector1"/>
          <p:cNvCxnSpPr/>
          <p:nvPr>
            <p:custDataLst>
              <p:tags r:id="rId3"/>
            </p:custDataLst>
          </p:nvPr>
        </p:nvCxnSpPr>
        <p:spPr>
          <a:xfrm>
            <a:off x="576453" y="4800600"/>
            <a:ext cx="72023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/>
          <p:nvPr>
            <p:custDataLst>
              <p:tags r:id="rId4"/>
            </p:custDataLst>
          </p:nvPr>
        </p:nvCxnSpPr>
        <p:spPr>
          <a:xfrm>
            <a:off x="576453" y="4533900"/>
            <a:ext cx="55480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/>
          <p:nvPr>
            <p:custDataLst>
              <p:tags r:id="rId5"/>
            </p:custDataLst>
          </p:nvPr>
        </p:nvCxnSpPr>
        <p:spPr>
          <a:xfrm>
            <a:off x="576453" y="4267200"/>
            <a:ext cx="37226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/>
          <p:nvPr>
            <p:custDataLst>
              <p:tags r:id="rId6"/>
            </p:custDataLst>
          </p:nvPr>
        </p:nvCxnSpPr>
        <p:spPr>
          <a:xfrm>
            <a:off x="576453" y="4000500"/>
            <a:ext cx="21253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7"/>
            </p:custDataLst>
          </p:nvPr>
        </p:nvCxnSpPr>
        <p:spPr>
          <a:xfrm>
            <a:off x="576453" y="3733800"/>
            <a:ext cx="356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8"/>
            </p:custDataLst>
          </p:nvPr>
        </p:nvCxnSpPr>
        <p:spPr>
          <a:xfrm>
            <a:off x="11150894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OTLSHAPE_M_bffbbde56c9b42058c48b194389c4da0_Connector1"/>
          <p:cNvCxnSpPr/>
          <p:nvPr>
            <p:custDataLst>
              <p:tags r:id="rId9"/>
            </p:custDataLst>
          </p:nvPr>
        </p:nvCxnSpPr>
        <p:spPr>
          <a:xfrm>
            <a:off x="5959736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LeftEndCaps"/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smtClean="0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  <a:endParaRPr lang="es-PA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11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smtClean="0">
                <a:solidFill>
                  <a:srgbClr val="ED7D31"/>
                </a:solidFill>
                <a:latin typeface="Calibri" panose="020F0502020204030204" pitchFamily="34" charset="0"/>
              </a:rPr>
              <a:t>2018</a:t>
            </a:r>
            <a:endParaRPr lang="es-PA" b="1" spc="-38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99" name="OTLSHAPE_TB_00000000000000000000000000000000_ScaleContainer"/>
          <p:cNvSpPr/>
          <p:nvPr>
            <p:custDataLst>
              <p:tags r:id="rId12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>
            <a:off x="8789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 hidden="1"/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24602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 smtClean="0">
                <a:solidFill>
                  <a:schemeClr val="dk2"/>
                </a:solidFill>
                <a:latin typeface="Calibri" panose="020F0502020204030204" pitchFamily="34" charset="0"/>
              </a:rPr>
              <a:t>Hoy</a:t>
            </a:r>
            <a:endParaRPr lang="es-PA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684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smtClean="0">
                <a:solidFill>
                  <a:schemeClr val="lt1"/>
                </a:solidFill>
                <a:latin typeface="Calibri" panose="020F0502020204030204" pitchFamily="34" charset="0"/>
              </a:rPr>
              <a:t>ene.</a:t>
            </a:r>
            <a:endParaRPr lang="es-PA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7"/>
            </p:custDataLst>
          </p:nvPr>
        </p:nvCxnSpPr>
        <p:spPr>
          <a:xfrm>
            <a:off x="2701781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2"/>
          <p:cNvSpPr txBox="1"/>
          <p:nvPr>
            <p:custDataLst>
              <p:tags r:id="rId18"/>
            </p:custDataLst>
          </p:nvPr>
        </p:nvSpPr>
        <p:spPr>
          <a:xfrm>
            <a:off x="2765282" y="3145473"/>
            <a:ext cx="23205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feb.</a:t>
            </a:r>
            <a:endParaRPr lang="es-PA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6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429906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4362561" y="3145473"/>
            <a:ext cx="2679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smtClean="0">
                <a:solidFill>
                  <a:schemeClr val="lt1"/>
                </a:solidFill>
                <a:latin typeface="Calibri" panose="020F0502020204030204" pitchFamily="34" charset="0"/>
              </a:rPr>
              <a:t>mar.</a:t>
            </a:r>
            <a:endParaRPr lang="es-PA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8" name="OTLSHAPE_TB_00000000000000000000000000000000_Separator3"/>
          <p:cNvCxnSpPr/>
          <p:nvPr>
            <p:custDataLst>
              <p:tags r:id="rId21"/>
            </p:custDataLst>
          </p:nvPr>
        </p:nvCxnSpPr>
        <p:spPr>
          <a:xfrm>
            <a:off x="6067477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6130977" y="3145473"/>
            <a:ext cx="229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abr.</a:t>
            </a:r>
            <a:endParaRPr lang="es-PA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0" name="OTLSHAPE_TB_00000000000000000000000000000000_Separator4"/>
          <p:cNvCxnSpPr/>
          <p:nvPr>
            <p:custDataLst>
              <p:tags r:id="rId23"/>
            </p:custDataLst>
          </p:nvPr>
        </p:nvCxnSpPr>
        <p:spPr>
          <a:xfrm>
            <a:off x="7778848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TLSHAPE_TB_00000000000000000000000000000000_TimescaleInterval5"/>
          <p:cNvSpPr txBox="1"/>
          <p:nvPr>
            <p:custDataLst>
              <p:tags r:id="rId24"/>
            </p:custDataLst>
          </p:nvPr>
        </p:nvSpPr>
        <p:spPr>
          <a:xfrm>
            <a:off x="7842348" y="3145473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smtClean="0">
                <a:solidFill>
                  <a:schemeClr val="lt1"/>
                </a:solidFill>
                <a:latin typeface="Calibri" panose="020F0502020204030204" pitchFamily="34" charset="0"/>
              </a:rPr>
              <a:t>may.</a:t>
            </a:r>
            <a:endParaRPr lang="es-PA" sz="1200" spc="-1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2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954726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TLSHAPE_TB_00000000000000000000000000000000_TimescaleInterval6"/>
          <p:cNvSpPr txBox="1"/>
          <p:nvPr>
            <p:custDataLst>
              <p:tags r:id="rId26"/>
            </p:custDataLst>
          </p:nvPr>
        </p:nvSpPr>
        <p:spPr>
          <a:xfrm>
            <a:off x="9610765" y="3145473"/>
            <a:ext cx="23153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jun.</a:t>
            </a:r>
            <a:endParaRPr lang="es-PA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OTLSHAPE_M_bffbbde56c9b42058c48b194389c4da0_Title"/>
          <p:cNvSpPr txBox="1"/>
          <p:nvPr>
            <p:custDataLst>
              <p:tags r:id="rId27"/>
            </p:custDataLst>
          </p:nvPr>
        </p:nvSpPr>
        <p:spPr>
          <a:xfrm>
            <a:off x="6181986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Release 1.0</a:t>
            </a:r>
            <a:endParaRPr lang="es-PA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M_bffbbde56c9b42058c48b194389c4da0_Date"/>
          <p:cNvSpPr txBox="1"/>
          <p:nvPr>
            <p:custDataLst>
              <p:tags r:id="rId28"/>
            </p:custDataLst>
          </p:nvPr>
        </p:nvSpPr>
        <p:spPr>
          <a:xfrm>
            <a:off x="6181986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3/30/2018</a:t>
            </a:r>
            <a:endParaRPr lang="es-PA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24" name="OTLSHAPE_M_bffbbde56c9b42058c48b194389c4da0_Shape"/>
          <p:cNvSpPr/>
          <p:nvPr>
            <p:custDataLst>
              <p:tags r:id="rId29"/>
            </p:custDataLst>
          </p:nvPr>
        </p:nvSpPr>
        <p:spPr>
          <a:xfrm rot="16200000">
            <a:off x="5985136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30"/>
            </p:custDataLst>
          </p:nvPr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 smtClean="0">
                <a:solidFill>
                  <a:schemeClr val="dk2"/>
                </a:solidFill>
                <a:latin typeface="Calibri" panose="020F0502020204030204" pitchFamily="34" charset="0"/>
              </a:rPr>
              <a:t>Release 2.0</a:t>
            </a:r>
            <a:endParaRPr lang="es-PA" sz="1100" b="1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6" name="OTLSHAPE_M_6c828a10b5c94eaa8f8b283553ebdb46_Date"/>
          <p:cNvSpPr txBox="1"/>
          <p:nvPr>
            <p:custDataLst>
              <p:tags r:id="rId31"/>
            </p:custDataLst>
          </p:nvPr>
        </p:nvSpPr>
        <p:spPr>
          <a:xfrm>
            <a:off x="11373144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smtClean="0">
                <a:solidFill>
                  <a:srgbClr val="44546A"/>
                </a:solidFill>
                <a:latin typeface="Calibri" panose="020F0502020204030204" pitchFamily="34" charset="0"/>
              </a:rPr>
              <a:t>6/29/2018</a:t>
            </a:r>
            <a:endParaRPr lang="es-PA" sz="1000" spc="-8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27" name="OTLSHAPE_M_6c828a10b5c94eaa8f8b283553ebdb46_Shape"/>
          <p:cNvSpPr/>
          <p:nvPr>
            <p:custDataLst>
              <p:tags r:id="rId32"/>
            </p:custDataLst>
          </p:nvPr>
        </p:nvSpPr>
        <p:spPr>
          <a:xfrm rot="162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8" name="OTLSHAPE_T_9905d9948fd24916a9eb2ad4b36d189a_Shape"/>
          <p:cNvSpPr/>
          <p:nvPr>
            <p:custDataLst>
              <p:tags r:id="rId33"/>
            </p:custDataLst>
          </p:nvPr>
        </p:nvSpPr>
        <p:spPr>
          <a:xfrm>
            <a:off x="933365" y="3632200"/>
            <a:ext cx="1778000" cy="2032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34"/>
            </p:custDataLst>
          </p:nvPr>
        </p:nvSpPr>
        <p:spPr>
          <a:xfrm>
            <a:off x="933365" y="3632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35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37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38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39"/>
            </p:custDataLst>
          </p:nvPr>
        </p:nvSpPr>
        <p:spPr>
          <a:xfrm>
            <a:off x="2752542" y="36562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1/1/2018 - 1/31/2018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40"/>
            </p:custDataLst>
          </p:nvPr>
        </p:nvSpPr>
        <p:spPr>
          <a:xfrm>
            <a:off x="127000" y="36485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1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6" name="OTLSHAPE_T_f390427816e94984beddb560d3c76b55_Shape"/>
          <p:cNvSpPr/>
          <p:nvPr>
            <p:custDataLst>
              <p:tags r:id="rId41"/>
            </p:custDataLst>
          </p:nvPr>
        </p:nvSpPr>
        <p:spPr>
          <a:xfrm>
            <a:off x="2701782" y="3898900"/>
            <a:ext cx="1600200" cy="203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42"/>
            </p:custDataLst>
          </p:nvPr>
        </p:nvSpPr>
        <p:spPr>
          <a:xfrm>
            <a:off x="2701782" y="3898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43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28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45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6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7"/>
            </p:custDataLst>
          </p:nvPr>
        </p:nvSpPr>
        <p:spPr>
          <a:xfrm>
            <a:off x="4349821" y="39229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2/1/2018 - 2/28/2018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8"/>
            </p:custDataLst>
          </p:nvPr>
        </p:nvSpPr>
        <p:spPr>
          <a:xfrm>
            <a:off x="127000" y="39152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2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4" name="OTLSHAPE_T_4c52348678094630a9d20ec801012b57_Shape"/>
          <p:cNvSpPr/>
          <p:nvPr>
            <p:custDataLst>
              <p:tags r:id="rId49"/>
            </p:custDataLst>
          </p:nvPr>
        </p:nvSpPr>
        <p:spPr>
          <a:xfrm>
            <a:off x="4299061" y="4165600"/>
            <a:ext cx="17145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50"/>
            </p:custDataLst>
          </p:nvPr>
        </p:nvSpPr>
        <p:spPr>
          <a:xfrm>
            <a:off x="4299061" y="4165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51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30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53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54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55"/>
            </p:custDataLst>
          </p:nvPr>
        </p:nvSpPr>
        <p:spPr>
          <a:xfrm>
            <a:off x="6061192" y="41896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3/1/2018 - 3/30/2018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56"/>
            </p:custDataLst>
          </p:nvPr>
        </p:nvSpPr>
        <p:spPr>
          <a:xfrm>
            <a:off x="127000" y="41819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3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" name="OTLSHAPE_T_b833ef56c83441b8aae9f8aa000f05c7_Shape"/>
          <p:cNvSpPr/>
          <p:nvPr>
            <p:custDataLst>
              <p:tags r:id="rId57"/>
            </p:custDataLst>
          </p:nvPr>
        </p:nvSpPr>
        <p:spPr>
          <a:xfrm>
            <a:off x="6124523" y="4432300"/>
            <a:ext cx="1663700" cy="203200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58"/>
            </p:custDataLst>
          </p:nvPr>
        </p:nvSpPr>
        <p:spPr>
          <a:xfrm>
            <a:off x="6124523" y="4432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9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61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62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63"/>
            </p:custDataLst>
          </p:nvPr>
        </p:nvSpPr>
        <p:spPr>
          <a:xfrm>
            <a:off x="7829609" y="44563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4/2/2018 - 4/30/2018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64"/>
            </p:custDataLst>
          </p:nvPr>
        </p:nvSpPr>
        <p:spPr>
          <a:xfrm>
            <a:off x="127000" y="44486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4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0" name="OTLSHAPE_T_5c2233aa4cdf471ca3daab9276f651f2_Shape"/>
          <p:cNvSpPr/>
          <p:nvPr>
            <p:custDataLst>
              <p:tags r:id="rId65"/>
            </p:custDataLst>
          </p:nvPr>
        </p:nvSpPr>
        <p:spPr>
          <a:xfrm>
            <a:off x="7778848" y="4699000"/>
            <a:ext cx="17780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66"/>
            </p:custDataLst>
          </p:nvPr>
        </p:nvSpPr>
        <p:spPr>
          <a:xfrm>
            <a:off x="7778848" y="4699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67"/>
            </p:custDataLst>
          </p:nvPr>
        </p:nvSpPr>
        <p:spPr>
          <a:xfrm>
            <a:off x="0" y="46990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68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69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70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T_5c2233aa4cdf471ca3daab9276f651f2_JoinedDate"/>
          <p:cNvSpPr txBox="1"/>
          <p:nvPr>
            <p:custDataLst>
              <p:tags r:id="rId71"/>
            </p:custDataLst>
          </p:nvPr>
        </p:nvSpPr>
        <p:spPr>
          <a:xfrm>
            <a:off x="9598025" y="472308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smtClean="0">
                <a:solidFill>
                  <a:srgbClr val="44546A"/>
                </a:solidFill>
                <a:latin typeface="Calibri" panose="020F0502020204030204" pitchFamily="34" charset="0"/>
              </a:rPr>
              <a:t>5/1/2018 - 5/31/2018</a:t>
            </a:r>
            <a:endParaRPr lang="es-PA" sz="1000" spc="-6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72"/>
            </p:custDataLst>
          </p:nvPr>
        </p:nvSpPr>
        <p:spPr>
          <a:xfrm>
            <a:off x="127000" y="47153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5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T_5fb83712d998486794713810c5f37960_Shape"/>
          <p:cNvSpPr/>
          <p:nvPr>
            <p:custDataLst>
              <p:tags r:id="rId73"/>
            </p:custDataLst>
          </p:nvPr>
        </p:nvSpPr>
        <p:spPr>
          <a:xfrm>
            <a:off x="9547265" y="5019125"/>
            <a:ext cx="1663700" cy="203200"/>
          </a:xfrm>
          <a:prstGeom prst="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9" name="OTLSHAPE_T_5fb83712d998486794713810c5f37960_ShapePercentage" hidden="1"/>
          <p:cNvSpPr/>
          <p:nvPr>
            <p:custDataLst>
              <p:tags r:id="rId74"/>
            </p:custDataLst>
          </p:nvPr>
        </p:nvSpPr>
        <p:spPr>
          <a:xfrm>
            <a:off x="9547265" y="50191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0" name="OTLSHAPE_T_5fb83712d998486794713810c5f37960_Duration" hidden="1"/>
          <p:cNvSpPr txBox="1"/>
          <p:nvPr>
            <p:custDataLst>
              <p:tags r:id="rId75"/>
            </p:custDataLst>
          </p:nvPr>
        </p:nvSpPr>
        <p:spPr>
          <a:xfrm>
            <a:off x="0" y="496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1" name="OTLSHAPE_T_5fb83712d998486794713810c5f37960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5fb83712d998486794713810c5f37960_StartDate" hidden="1"/>
          <p:cNvSpPr txBox="1"/>
          <p:nvPr>
            <p:custDataLst>
              <p:tags r:id="rId77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5fb83712d998486794713810c5f37960_EndDate" hidden="1"/>
          <p:cNvSpPr txBox="1"/>
          <p:nvPr>
            <p:custDataLst>
              <p:tags r:id="rId78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T_5fb83712d998486794713810c5f37960_JoinedDate"/>
          <p:cNvSpPr txBox="1"/>
          <p:nvPr>
            <p:custDataLst>
              <p:tags r:id="rId79"/>
            </p:custDataLst>
          </p:nvPr>
        </p:nvSpPr>
        <p:spPr>
          <a:xfrm>
            <a:off x="11252350" y="4965700"/>
            <a:ext cx="584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mtClean="0">
                <a:solidFill>
                  <a:srgbClr val="44546A"/>
                </a:solidFill>
                <a:latin typeface="Calibri" panose="020F0502020204030204" pitchFamily="34" charset="0"/>
              </a:rPr>
              <a:t>6/1/2018 - 6/29/2018</a:t>
            </a:r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5" name="OTLSHAPE_T_5fb83712d998486794713810c5f37960_Title"/>
          <p:cNvSpPr txBox="1"/>
          <p:nvPr>
            <p:custDataLst>
              <p:tags r:id="rId80"/>
            </p:custDataLst>
          </p:nvPr>
        </p:nvSpPr>
        <p:spPr>
          <a:xfrm>
            <a:off x="127000" y="503546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smtClean="0">
                <a:solidFill>
                  <a:schemeClr val="dk2"/>
                </a:solidFill>
                <a:latin typeface="Calibri" panose="020F0502020204030204" pitchFamily="34" charset="0"/>
              </a:rPr>
              <a:t>Sprint 6</a:t>
            </a:r>
            <a:endParaRPr lang="es-PA" sz="1100" b="1" spc="-1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 smtClean="0">
                <a:solidFill>
                  <a:schemeClr val="accent1"/>
                </a:solidFill>
              </a:rPr>
              <a:t>Planificación de Lanzamiento (Línea de Tiempo)</a:t>
            </a:r>
            <a:endParaRPr lang="es-PA" sz="3200" b="1" dirty="0">
              <a:solidFill>
                <a:schemeClr val="accent1"/>
              </a:solidFill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 smtClean="0"/>
              <a:t>Puedes utilizar Office </a:t>
            </a:r>
            <a:r>
              <a:rPr lang="es-PA" dirty="0" err="1" smtClean="0"/>
              <a:t>Timeline</a:t>
            </a:r>
            <a:r>
              <a:rPr lang="es-PA" dirty="0" smtClean="0"/>
              <a:t> para crear/editar la </a:t>
            </a:r>
            <a:r>
              <a:rPr lang="es-PA" dirty="0" smtClean="0"/>
              <a:t>planificación de lanzamiento</a:t>
            </a:r>
            <a:endParaRPr lang="es-P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UEEiLCJTdHlsZU5hbWUiOm51bGwsIlZlcnNpb24iOnsiJGlkIjoiMiIsIlZlcnNpb24iOiIzLjEuMyIsIk9yaWdpbmFsQXNzZW1ibHlWZXJzaW9uIjoiMy42Mi4wM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YtMjlUMjM6NTk6MDAiLCJGb3JtYXQiOiJNTU0iLCJUeXBlIjoyLCJBdXRvRGF0ZVJhbmdlIjp0cnVlLCJXb3JraW5nRGF5cyI6MTI3LCJUb2RheU1hcmtlclRleHQiOiJIb3kiLCJBdXRvU2NhbGVUeXBlIjp0cnVlfSwiTWlsZXN0b25lcyI6W3siJGlkIjoiMTI4IiwiRGF0ZSI6IjIwMTgtMDMtMzBUMDA6MDA6MDAiLCJTdHlsZSI6eyIkaWQiOiIxMjkiLCJTaGFwZSI6MiwiQ29ubmVjdG9yTWFyZ2luIjp7IiRyZWYiOiI1NCJ9LCJDb25uZWN0b3JTdHlsZSI6eyIkaWQiOiIxMzAiLCJMaW5lQ29sb3IiOnsiJGlkIjoiMTMxIiwiJHR5cGUiOiJOTFJFLkNvbW1vbi5Eb20uU29saWRDb2xvckJydXNoLCBOTFJFLkNvbW1vbiIsIkNvbG9yIjp7IiRpZCI6IjEzMiIsIkEiOjEyNywiUiI6MzEsIkciOjczLCJCIjoxMjZ9fSwiTGluZVdlaWdodCI6MS4wLCJMaW5lVHlwZSI6MCwiUGFyZW50U3R5bGUiOm51bGx9LCJJc0JlbG93VGltZWJhbmQiOmZhbHNlLCJIaWRlRGF0ZSI6ZmFsc2UsIlNoYXBlU2l6ZSI6MSwiU3BhY2luZyI6MS4wLCJQYWRkaW5nIjp7IiRyZWYiOiI1OCJ9LCJTaGFwZVN0eWxlIjp7IiRpZCI6IjEzMyIsIk1hcmdpbiI6eyIkcmVmIjoiNjAifSwiUGFkZGluZyI6eyIkcmVmIjoiNjEifSwiQmFja2dyb3VuZCI6eyIkaWQiOiIxMzQiLCJDb2xvciI6eyIkaWQiOiIxMzUiLCJBIjoyNTUsIlIiOjIzNCwiRyI6MjIsIkIiOjMwfX0sIklzVmlzaWJsZSI6dHJ1ZSwiV2lkdGgiOjE4LjAsIkhlaWdodCI6MjAuMCwiQm9yZGVyU3R5bGUiOnsiJGlkIjoiMTM2IiwiTGluZUNvbG9yIjp7IiRyZWYiOiI2NSJ9LCJMaW5lV2VpZ2h0IjowLjAsIkxpbmVUeXBlIjowLCJQYXJlbnRTdHlsZSI6bnVsbH0sIlBhcmVudFN0eWxlIjpudWxsfSwiVGl0bGVTdHlsZSI6eyIkaWQiOiIxMzciLCJGb250U2V0dGluZ3MiOnsiJGlkIjoiMTM4IiwiRm9udFNpemUiOjExLCJGb250TmFtZSI6IkNhbGlicmkiLCJJc0JvbGQiOnRydWUsIklzSXRhbGljIjpmYWxzZSwiSXNVbmRlcmxpbmVkIjpmYWxzZSwiUGFyZW50U3R5bGUiOm51bGx9LCJBdXRvU2l6ZSI6MCwiRm9yZWdyb3VuZCI6eyIkaWQiOiIxMzkiLCJDb2xvciI6eyIkcmVmIjoiNzAi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pZCI6IjE0MyIsIkNvbG9yIjp7IiRyZWYiOiI3NyJ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NC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JmZmJiZGU1LTZjOWItNDIwNS04YzQ4LWIxOTQzODljNGRhMCIsIkltcG9ydElkIjpudWxsLCJUaXRsZSI6IlJlbGVhc2UgMS4wIiwiTm90ZSI6bnVsbCwiSHlwZXJsaW5rIjpudWxsLCJJc0NoYW5nZWQiOmZhbHNlLCJJc05ldyI6ZmFsc2V9LHsiJGlkIjoiMTQ1IiwiRGF0ZSI6IjIwMTgtMDYtMjlUMDA6MDA6MDBaIiwiU3R5bGUiOnsiJGlkIjoiMTQ2IiwiU2hhcGUiOjIsIkNvbm5lY3Rvck1hcmdpbiI6eyIkcmVmIjoiNTQifSwiQ29ubmVjdG9yU3R5bGUiOnsiJGlkIjoiMTQ3IiwiTGluZUNvbG9yIjp7IiRpZCI6IjE0OCIsIiR0eXBlIjoiTkxSRS5Db21tb24uRG9tLlNvbGlkQ29sb3JCcnVzaCwgTkxSRS5Db21tb24iLCJDb2xvciI6eyIkaWQiOiIxNDkiLCJBIjoxMjcsIlIiOjMxLCJHIjo3MywiQiI6MTI2fX0sIkxpbmVXZWlnaHQiOjEuMCwiTGluZVR5cGUiOjAsIlBhcmVudFN0eWxlIjpudWxsfSwiSXNCZWxvd1RpbWViYW5kIjpmYWxzZSwiSGlkZURhdGUiOmZhbHNlLCJTaGFwZVNpemUiOjEsIlNwYWNpbmciOjEuMCwiUGFkZGluZyI6eyIkcmVmIjoiNTgifSwiU2hhcGVTdHlsZSI6eyIkaWQiOiIxNTAiLCJNYXJnaW4iOnsiJHJlZiI6IjYwIn0sIlBhZGRpbmciOnsiJHJlZiI6IjYxIn0sIkJhY2tncm91bmQiOnsiJGlkIjoiMTUxIiwiQ29sb3IiOnsiJGlkIjoiMTUyIiwiQSI6MjU1LCJSIjoyMzQsIkciOjIyLCJCIjozMH19LCJJc1Zpc2libGUiOnRydWUsIldpZHRoIjoxOC4wLCJIZWlnaHQiOjIwLjAsIkJvcmRlclN0eWxlIjp7IiRpZCI6IjE1MyIsIkxpbmVDb2xvciI6eyIkcmVmIjoiNjUifSwiTGluZVdlaWdodCI6MC4wLCJMaW5lVHlwZSI6MCwiUGFyZW50U3R5bGUiOm51bGx9LCJQYXJlbnRTdHlsZSI6bnVsbH0sIlRpdGxlU3R5bGUiOnsiJGlkIjoiMTU0IiwiRm9udFNldHRpbmdzIjp7IiRpZCI6IjE1NSIsIkZvbnRTaXplIjoxMSwiRm9udE5hbWUiOiJDYWxpYnJpIiwiSXNCb2xkIjp0cnVlLCJJc0l0YWxpYyI6ZmFsc2UsIklzVW5kZXJsaW5lZCI6ZmFsc2UsIlBhcmVudFN0eWxlIjpudWxsfSwiQXV0b1NpemUiOjAsIkZvcmVncm91bmQiOnsiJGlkIjoiMTU2IiwiQ29sb3IiOnsiJHJlZiI6IjcwI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3IiwiTGluZUNvbG9yIjpudWxsLCJMaW5lV2VpZ2h0IjowLjAsIkxpbmVUeXBlIjowLCJQYXJlbnRTdHlsZSI6bnVsbH0sIlBhcmVudFN0eWxlIjpudWxsfSwiRGF0ZVN0eWxlIjp7IiRpZCI6IjE1OCIsIkZvbnRTZXR0aW5ncyI6eyIkaWQiOiIxNTkiLCJGb250U2l6ZSI6MTAsIkZvbnROYW1lIjoiQ2FsaWJyaSIsIklzQm9sZCI6ZmFsc2UsIklzSXRhbGljIjpmYWxzZSwiSXNVbmRlcmxpbmVkIjpmYWxzZSwiUGFyZW50U3R5bGUiOm51bGx9LCJBdXRvU2l6ZSI6MCwiRm9yZWdyb3VuZCI6eyIkaWQiOiIxNjAiLCJDb2xvciI6eyIkcmVmIjoiNzci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jE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SWQiOiI2YzgyOGExMC1iNWM5LTRlYWEtOGY4Yi0yODM1NTNlYmRiNDYiLCJJbXBvcnRJZCI6bnVsbCwiVGl0bGUiOiJSZWxlYXNlIDIuMCIsIk5vdGUiOm51bGwsIkh5cGVybGluayI6bnVsbCwiSXNDaGFuZ2VkIjpmYWxzZSwiSXNOZXciOmZhbHNlfV0sIlRhc2tzIjpbeyIkaWQiOiIxNjIiLCJHcm91cE5hbWUiOm51bGwsIlN0YXJ0RGF0ZSI6IjIwMTgtMDEtMDFUMDA6MDA6MDBaIiwiRW5kRGF0ZSI6IjIwMTgtMDEtMzFUMjM6NTk6MDBaIiwiUGVyY2VudGFnZUNvbXBsZXRlIjpudWxsLCJTdHlsZSI6eyIkaWQiOiIxNjMiLCJTaGFwZSI6MCwiU2hhcGVUaGlja25lc3MiOjEsIkR1cmF0aW9uRm9ybWF0IjowLCJJbmNsdWRlTm9uV29ya2luZ0RheXNJbkR1cmF0aW9uIjpmYWxzZSwiUGVyY2VudGFnZUNvbXBsZXRlU3R5bGUiOnsiJGlkIjoiMTY0IiwiRm9udFNldHRpbmdzIjp7IiRpZCI6IjE2NSIsIkZvbnRTaXplIjoxMCwiRm9udE5hbWUiOiJDYWxpYnJpIiwiSXNCb2xkIjpmYWxzZSwiSXNJdGFsaWMiOmZhbHNlLCJJc1VuZGVybGluZWQiOmZhbHNlLCJQYXJlbnRTdHlsZSI6bnVsbH0sIkF1dG9TaXplIjowLCJGb3JlZ3JvdW5kIjp7IiRpZCI6IjE2N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SIsIkxpbmVDb2xvciI6bnVsbCwiTGluZVdlaWdodCI6MC4wLCJMaW5lVHlwZSI6MCwiUGFyZW50U3R5bGUiOm51bGx9LCJQYXJlbnRTdHlsZSI6bnVsbH0sIkhvcml6b250YWxDb25uZWN0b3JTdHlsZSI6eyIkaWQiOiIxNzIiLCJMaW5lQ29sb3IiOnsiJHJlZiI6Ijk4In0sIkxpbmVXZWlnaHQiOjEuMCwiTGluZVR5cGUiOjAsIlBhcmVudFN0eWxlIjpudWxsfSwiVmVydGljYWxDb25uZWN0b3JTdHlsZSI6eyIkaWQiOiIx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0IiwiTWFyZ2luIjp7IiRyZWYiOiIxMDQifSwiUGFkZGluZyI6eyIkcmVmIjoiMTA1In0sIkJhY2tncm91bmQiOnsiJGlkIjoiMTc1IiwiQ29sb3IiOnsiJGlkIjoiMTc2IiwiQSI6MjU1LCJSIjo5MSwiRyI6MTU1LCJCIjoyMTN9fSwiSXNWaXNpYmxlIjp0cnVlLCJXaWR0aCI6MC4wLCJIZWlnaHQiOjE2LjAsIkJvcmRlclN0eWxlIjp7IiRpZCI6IjE3NyIsIkxpbmVDb2xvciI6eyIkcmVmIjoiMTA5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OTkwNWQ5OTQtOGZkMi00OTE2LWE5ZWItMmFkNGIzNmQxODlhIiwiSW1wb3J0SWQiOm51bGwsIlRpdGxlIjoiU3ByaW50IDEiLCJOb3RlIjpudWxsLCJIeXBlcmxpbmsiOm51bGwsIklzQ2hhbmdlZCI6ZmFsc2UsIklzTmV3IjpmYWxzZX0seyIkaWQiOiIxODYiLCJHcm91cE5hbWUiOm51bGwsIlN0YXJ0RGF0ZSI6IjIwMTgtMDItMDFUMDA6MDA6MDBaIiwiRW5kRGF0ZSI6IjIwMTgtMDItMjhUMjM6NTk6MDBaIiwiUGVyY2VudGFnZUNvbXBsZXRlIjpudWxsLCJTdHlsZSI6eyIkaWQiOiIxODciLCJTaGFwZSI6MCwiU2hhcGVUaGlja25lc3MiOjEsIkR1cmF0aW9uRm9ybWF0IjowLCJJbmNsdWRlTm9uV29ya2luZ0RheXNJbkR1cmF0aW9uIjpmYWxzZSwiUGVyY2VudGFnZUNvbXBsZXRl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k4In0sIkxpbmVXZWlnaHQiOjEuMCwiTGluZVR5cGUiOjAsIlBhcmVudFN0eWxlIjpudWxsfSwiVmVydGljYWxDb25uZWN0b3JTdHlsZSI6eyIkaWQiOiIx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4IiwiTWFyZ2luIjp7IiRyZWYiOiIxMDQifSwiUGFkZGluZyI6eyIkcmVmIjoiMTA1In0sIkJhY2tncm91bmQiOnsiJGlkIjoiMTk5IiwiQ29sb3IiOnsiJGlkIjoiMjAwIiwiQSI6MjU1LCJSIjoyMzcsIkciOjEyNSwiQiI6NDl9fSwiSXNWaXNpYmxlIjp0cnVlLCJXaWR0aCI6MC4wLCJIZWlnaHQiOjE2LjAsIkJvcmRlclN0eWxlIjp7IiRpZCI6IjIwMSIsIkxpbmVDb2xvciI6eyIkcmVmIjoiMTA5In0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wLCJGb3JlZ3JvdW5kIjp7IiRpZCI6IjIwN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k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ZjM5MDQyNzgtMTZlOS00OTg0LWJlZGQtYjU2MGQzYzc2YjU1IiwiSW1wb3J0SWQiOm51bGwsIlRpdGxlIjoiU3ByaW50IDIiLCJOb3RlIjpudWxsLCJIeXBlcmxpbmsiOm51bGwsIklzQ2hhbmdlZCI6ZmFsc2UsIklzTmV3IjpmYWxzZX0seyIkaWQiOiIyMTAiLCJHcm91cE5hbWUiOm51bGwsIlN0YXJ0RGF0ZSI6IjIwMTgtMDMtMDFUMDA6MDA6MDBaIiwiRW5kRGF0ZSI6IjIwMTgtMDMtMzBUMjM6NTk6MDBaIiwiUGVyY2VudGFnZUNvbXBsZXRlIjpudWxsLCJTdHlsZSI6eyIkaWQiOiIyMTEiLCJTaGFwZSI6MCwiU2hhcGVUaGlja25lc3MiOjE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SIsIkxpbmVDb2xvciI6bnVsbCwiTGluZVdlaWdodCI6MC4wLCJMaW5lVHlwZSI6MCwiUGFyZW50U3R5bGUiOm51bGx9LCJQYXJlbnRTdHlsZSI6bnVsbH0sIkR1cmF0aW9uU3R5bGUiOnsiJGlkIjoiMjE2IiwiRm9udFNldHRpbmdzIjp7IiRpZCI6IjIxNyIsIkZvbnRTaXplIjoxMCwiRm9udE5hbWUiOiJDYWxpYnJpIiwiSXNCb2xkIjpmYWxzZSwiSXNJdGFsaWMiOmZhbHNlLCJJc1VuZGVybGluZWQiOmZhbHNlLCJQYXJlbnRTdHlsZSI6bnVsbH0sIkF1dG9TaXplIjowLCJGb3JlZ3JvdW5kIjp7IiRpZCI6IjIxO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HJlZiI6Ijk4In0sIkxpbmVXZWlnaHQiOjEuMCwiTGluZVR5cGUiOjAsIlBhcmVudFN0eWxlIjpudWxsfSwiVmVydGljYWxDb25uZWN0b3JTdHlsZSI6eyIkaWQiOiIyM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QifSwiUGFkZGluZyI6eyIkcmVmIjoiMTA1In0sIkJhY2tncm91bmQiOnsiJGlkIjoiMjIzIiwiQ29sb3IiOnsiJGlkIjoiMjI0IiwiQSI6MjU1LCJSIjoyNTUsIkciOjE5MiwiQiI6MH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My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0YzUyMzQ4Ni03ODA5LTQ2MzAtYTlkMi0wZWM4MDEwMTJiNTciLCJJbXBvcnRJZCI6bnVsbCwiVGl0bGUiOiJTcHJpbnQgMyIsIk5vdGUiOm51bGwsIkh5cGVybGluayI6bnVsbCwiSXNDaGFuZ2VkIjpmYWxzZSwiSXNOZXciOmZhbHNlfSx7IiRpZCI6IjIzNCIsIkdyb3VwTmFtZSI6bnVsbCwiU3RhcnREYXRlIjoiMjAxOC0wNC0wMlQwMDowMDowMFoiLCJFbmREYXRlIjoiMjAxOC0wNC0zMFQyMzo1OTowMFoiLCJQZXJjZW50YWdlQ29tcGxldGUiOm51bGwsIlN0eWxlIjp7IiRpZCI6IjIzNSIsIlNoYXBlIjowLCJTaGFwZVRoaWNrbmVzcyI6MS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GlkIjoiMjM4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YiLCJNYXJnaW4iOnsiJHJlZiI6IjEwNCJ9LCJQYWRkaW5nIjp7IiRyZWYiOiIxMDUifSwiQmFja2dyb3VuZCI6eyIkaWQiOiIyNDciLCJDb2xvciI6eyIkaWQiOiIyNDgiLCJBIjoyNTUsIlIiOjExMiwiRyI6MTczLCJCIjo3MX19LCJJc1Zpc2libGUiOnRydWUsIldpZHRoIjowLjAsIkhlaWdodCI6MTYuMCwiQm9yZGVyU3R5bGUiOnsiJGlkIjoiMjQ5IiwiTGluZUNvbG9yIjp7IiRyZWYiOiIxMDkifSwiTGluZVdlaWdodCI6MC4wLCJMaW5lVHlwZSI6MCwiUGFyZW50U3R5bGUiOm51bGx9LCJQYXJlbnRTdHlsZSI6bnVsbH0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iODMzZWY1Ni1jODM0LTQxYjgtYWFlOS1mOGFhMDAwZjA1YzciLCJJbXBvcnRJZCI6bnVsbCwiVGl0bGUiOiJTcHJpbnQgNCIsIk5vdGUiOm51bGwsIkh5cGVybGluayI6bnVsbCwiSXNDaGFuZ2VkIjpmYWxzZSwiSXNOZXciOmZhbHNlfSx7IiRpZCI6IjI1OCIsIkdyb3VwTmFtZSI6bnVsbCwiU3RhcnREYXRlIjoiMjAxOC0wNS0wMVQwMDowMDowMFoiLCJFbmREYXRlIjoiMjAxOC0wNS0zMVQyMzo1OTowMFoiLCJQZXJjZW50YWdlQ29tcGxldGUiOm51bGwsIlN0eWxlIjp7IiRpZCI6IjI1OSIsIlNoYXBlIjowLCJTaGFwZVRoaWNrbmVzcyI6MSwiRHVyYXRpb25Gb3JtYXQiOjAsIkluY2x1ZGVOb25Xb3JraW5nRGF5c0luRHVyYXRpb24iOmZhbHNlLCJQZXJjZW50YWdlQ29tcGxl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zIiwiTGluZUNvbG9yIjpudWxsLCJMaW5lV2VpZ2h0IjowLjAsIkxpbmVUeXBlIjowLCJQYXJlbnRTdHlsZSI6bnVsbH0sIlBhcmVudFN0eWxlIjpudWxsfSwiRHVyYXRpb25TdHlsZSI6eyIkaWQiOiIyNjQiLCJGb250U2V0dGluZ3MiOnsiJGlkIjoiMjY1IiwiRm9udFNpemUiOjEwLCJGb250TmFtZSI6IkNhbGlicmkiLCJJc0JvbGQiOmZhbHNlLCJJc0l0YWxpYyI6ZmFsc2UsIklzVW5kZXJsaW5lZCI6ZmFsc2UsIlBhcmVudFN0eWxlIjpudWxsfSwiQXV0b1NpemUiOjAsIkZvcmVncm91bmQiOnsiJGlkIjoiMjY2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AiLCJNYXJnaW4iOnsiJHJlZiI6IjEwNCJ9LCJQYWRkaW5nIjp7IiRyZWYiOiIxMDUifSwiQmFja2dyb3VuZCI6eyIkaWQiOiIyNzEiLCJDb2xvciI6eyIkaWQiOiIyNzIiLCJBIjoyNTUsIlIiOjExMSwiRyI6NDksIkIiOjE1Mn19LCJJc1Zpc2libGUiOnRydWUsIldpZHRoIjowLjAsIkhlaWdodCI6MTYuMCwiQm9yZGVyU3R5bGUiOnsiJGlkIjoiMjczIiwiTGluZUNvbG9yIjp7IiRyZWYiOiIxMDk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YzIyMzNhYS00Y2RmLTQ3MWMtYTNkYS1hYjkyNzZmNjUxZjIiLCJJbXBvcnRJZCI6bnVsbCwiVGl0bGUiOiJTcHJpbnQgNSIsIk5vdGUiOm51bGwsIkh5cGVybGluayI6bnVsbCwiSXNDaGFuZ2VkIjpmYWxzZSwiSXNOZXciOmZhbHNlfSx7IiRpZCI6IjI4MiIsIkdyb3VwTmFtZSI6bnVsbCwiU3RhcnREYXRlIjoiMjAxOC0wNi0wMVQwMDowMDowMFoiLCJFbmREYXRlIjoiMjAxOC0wNi0yOVQyMzo1OTowMFoiLCJQZXJjZW50YWdlQ29tcGxldGUiOm51bGwsIlN0eWxlIjp7IiRpZCI6IjI4MyIsIlNoYXBlIjowLCJTaGFwZVRoaWNrbmVzcyI6MSwiRHVyYXRpb25Gb3JtYXQiOjAsIkluY2x1ZGVOb25Xb3JraW5nRGF5c0luRHVyYXRpb24iOmZhbHNlLCJQZXJjZW50YWdlQ29tcGxldGVTdHlsZSI6eyIkaWQiOiIyODQiLCJGb250U2V0dGluZ3MiOnsiJGlkIjoiMjg1IiwiRm9udFNpemUiOjEwLCJGb250TmFtZSI6IkNhbGlicmkiLCJJc0JvbGQiOmZhbHNlLCJJc0l0YWxpYyI6ZmFsc2UsIklzVW5kZXJsaW5lZCI6ZmFsc2UsIlBhcmVudFN0eWxlIjpudWxsfSwiQXV0b1NpemUiOjAsIkZvcmVncm91bmQiOnsiJGlkIjoiMjg2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GlkIjoiMjkw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xIiwiTGluZUNvbG9yIjpudWxsLCJMaW5lV2VpZ2h0IjowLjAsIkxpbmVUeXBlIjowLCJQYXJlbnRTdHlsZSI6bnVsbH0sIlBhcmVudFN0eWxlIjpudWxsfSwiSG9yaXpvbnRhbENvbm5lY3RvclN0eWxlIjp7IiRpZCI6IjI5MiIsIkxpbmVDb2xvciI6eyIkcmVmIjoiOTgifSwiTGluZVdlaWdodCI6MS4wLCJMaW5lVHlwZSI6MCwiUGFyZW50U3R5bGUiOm51bGx9LCJWZXJ0aWNhbENvbm5lY3RvclN0eWxlIjp7IiRpZCI6IjI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QiLCJNYXJnaW4iOnsiJHJlZiI6IjEwNCJ9LCJQYWRkaW5nIjp7IiRyZWYiOiIxMDUifSwiQmFja2dyb3VuZCI6eyIkaWQiOiIyOTUiLCJDb2xvciI6eyIkaWQiOiIyOTYiLCJBIjoyNTUsIlIiOjE3OCwiRyI6MTQsIkIiOjE4fX0sIklzVmlzaWJsZSI6dHJ1ZSwiV2lkdGgiOjAuMCwiSGVpZ2h0IjoxNi4wLCJCb3JkZXJTdHlsZSI6eyIkaWQiOiIyOTciLCJMaW5lQ29sb3IiOnsiJHJlZiI6IjEwOSJ9LCJMaW5lV2VpZ2h0IjowLjAsIkxpbmVUeXBlIjowLCJQYXJlbnRTdHlsZSI6bnVsbH0sIlBhcmVudFN0eWxlIjpudWxsfSwiVGl0bGVTdHlsZSI6eyIkaWQiOiIyOTgiLCJGb250U2V0dGluZ3MiOnsiJGlkIjoiMjk5IiwiRm9udFNpemUiOjExLCJGb250TmFtZSI6IkNhbGlicmkiLCJJc0JvbGQiOnRydWUsIklzSXRhbGljIjpmYWxzZSwiSXNVbmRlcmxpbmVkIjpmYWxzZSwiUGFyZW50U3R5bGUiOm51bGx9LCJBdXRvU2l6ZSI6MCwiRm9yZWdyb3VuZCI6eyIkaWQiOiIzMDAiLCJDb2xvciI6eyIkcmVmIjoiMTE0In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MTIxI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1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VmYjgzNzEyLWQ5OTgtNDg2Ny05NDcxLTM4MTBjNWYzNzk2MCIsIkltcG9ydElkIjpudWxsLCJUaXRsZSI6IlNwcmludCA2IiwiTm90ZSI6bnVsbCwiSHlwZXJsaW5rIjpudWxsLCJJc0NoYW5nZWQiOmZhbHNlLCJJc05ldyI6ZmFsc2V9XSwiTXNQcm9qZWN0SXRlbXNUcmVlIjp7IiRpZCI6IjMwNiIsIlJvb3QiOnsiSW1wb3J0SWQiOm51bGwsIklzSW1wb3J0ZWQiOmZhbHNlLCJDaGlsZHJlbiI6W119fSwiTWV0YWRhdGEiOnsiJGlkIjoiMzA3IiwiUmVjZW50Q29sb3JzQ29sbGVjdGlvbiI6IltcIiNGRkIyMEUxMlwiLFwiI0ZGNkYzMTk4XCIsXCIjRkY3MEFENDdcIixcIiNGRkVBMTYxRVwiLFwiI0ZGRkZDMDAwXCIsXCIjRkZFRDdEMzFcIl0ifSwiU2V0dGluZ3MiOnsiJGlkIjoiMzA4IiwiSW1wYU9wdGlvbnMiOnsiJGlkIjoiMzA5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CBD21C84E4C4B48B27A6166FAC051E5" ma:contentTypeVersion="8" ma:contentTypeDescription="Crear nuevo documento." ma:contentTypeScope="" ma:versionID="bb6739421a50b20a8dee76844e41c5f8">
  <xsd:schema xmlns:xsd="http://www.w3.org/2001/XMLSchema" xmlns:xs="http://www.w3.org/2001/XMLSchema" xmlns:p="http://schemas.microsoft.com/office/2006/metadata/properties" xmlns:ns2="100486ed-dfc5-4b43-a390-ed80e6fa3473" xmlns:ns3="3245187f-2b70-4b96-af74-b65b25777eca" targetNamespace="http://schemas.microsoft.com/office/2006/metadata/properties" ma:root="true" ma:fieldsID="093860096c687094a446cbcfc6e32844" ns2:_="" ns3:_="">
    <xsd:import namespace="100486ed-dfc5-4b43-a390-ed80e6fa3473"/>
    <xsd:import namespace="3245187f-2b70-4b96-af74-b65b25777ec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0486ed-dfc5-4b43-a390-ed80e6fa347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febf09ac-0e65-4eb9-a8b2-5c64dabe7df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5187f-2b70-4b96-af74-b65b25777ec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1a62080-752e-4d96-af31-291be3f80a93}" ma:internalName="TaxCatchAll" ma:showField="CatchAllData" ma:web="3245187f-2b70-4b96-af74-b65b25777e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45187f-2b70-4b96-af74-b65b25777eca" xsi:nil="true"/>
    <lcf76f155ced4ddcb4097134ff3c332f xmlns="100486ed-dfc5-4b43-a390-ed80e6fa347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ECDA3A7-5607-4D1F-89FD-D1EB27DEB047}"/>
</file>

<file path=customXml/itemProps2.xml><?xml version="1.0" encoding="utf-8"?>
<ds:datastoreItem xmlns:ds="http://schemas.openxmlformats.org/officeDocument/2006/customXml" ds:itemID="{31A1A125-167B-46B6-9D4D-903283CAA647}"/>
</file>

<file path=customXml/itemProps3.xml><?xml version="1.0" encoding="utf-8"?>
<ds:datastoreItem xmlns:ds="http://schemas.openxmlformats.org/officeDocument/2006/customXml" ds:itemID="{448AF6EA-D2B8-408D-8167-6EFBEF81BF2A}"/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756</TotalTime>
  <Words>81</Words>
  <Application>Microsoft Office PowerPoint</Application>
  <PresentationFormat>Panorámica</PresentationFormat>
  <Paragraphs>33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Hector Bravo Consultor GE</cp:lastModifiedBy>
  <cp:revision>51</cp:revision>
  <dcterms:created xsi:type="dcterms:W3CDTF">2018-09-14T20:39:04Z</dcterms:created>
  <dcterms:modified xsi:type="dcterms:W3CDTF">2018-09-24T14:49:03Z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0x010100ECBD21C84E4C4B48B27A6166FAC051E5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