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0" d="100"/>
          <a:sy n="70" d="100"/>
        </p:scale>
        <p:origin x="60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1" Type="http://schemas.openxmlformats.org/officeDocument/2006/relationships/slide" Target="slides/slide2.xml"/><Relationship Id="rId6" Type="http://schemas.openxmlformats.org/officeDocument/2006/relationships/slideMaster" Target="slideMasters/slideMaster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26/09/18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RETROSPECTIVA DEL SPRINT X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NOMBRE DEL PROYECTO</a:t>
            </a:r>
          </a:p>
          <a:p>
            <a:pPr algn="ctr"/>
            <a:r>
              <a:rPr lang="es-PA" sz="2800" b="1" dirty="0" err="1" smtClean="0">
                <a:solidFill>
                  <a:prstClr val="white"/>
                </a:solidFill>
              </a:rPr>
              <a:t>dd</a:t>
            </a:r>
            <a:r>
              <a:rPr lang="es-PA" sz="2800" b="1" dirty="0" smtClean="0">
                <a:solidFill>
                  <a:prstClr val="white"/>
                </a:solidFill>
              </a:rPr>
              <a:t>/mm/</a:t>
            </a:r>
            <a:r>
              <a:rPr lang="es-PA" sz="2800" b="1" dirty="0" err="1" smtClean="0">
                <a:solidFill>
                  <a:prstClr val="white"/>
                </a:solidFill>
              </a:rPr>
              <a:t>aaaa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4243469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aprendimos?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estamos haciendo bien?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Personas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Relaciones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Herramientas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Acciones </a:t>
            </a:r>
            <a:r>
              <a:rPr lang="es-PA" sz="2000" dirty="0"/>
              <a:t>a realizar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5187f-2b70-4b96-af74-b65b25777eca" xsi:nil="true"/>
    <lcf76f155ced4ddcb4097134ff3c332f xmlns="100486ed-dfc5-4b43-a390-ed80e6fa347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D21C84E4C4B48B27A6166FAC051E5" ma:contentTypeVersion="8" ma:contentTypeDescription="Crear nuevo documento." ma:contentTypeScope="" ma:versionID="bb6739421a50b20a8dee76844e41c5f8">
  <xsd:schema xmlns:xsd="http://www.w3.org/2001/XMLSchema" xmlns:xs="http://www.w3.org/2001/XMLSchema" xmlns:p="http://schemas.microsoft.com/office/2006/metadata/properties" xmlns:ns2="100486ed-dfc5-4b43-a390-ed80e6fa3473" xmlns:ns3="3245187f-2b70-4b96-af74-b65b25777eca" targetNamespace="http://schemas.microsoft.com/office/2006/metadata/properties" ma:root="true" ma:fieldsID="093860096c687094a446cbcfc6e32844" ns2:_="" ns3:_="">
    <xsd:import namespace="100486ed-dfc5-4b43-a390-ed80e6fa3473"/>
    <xsd:import namespace="3245187f-2b70-4b96-af74-b65b25777e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486ed-dfc5-4b43-a390-ed80e6fa347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febf09ac-0e65-4eb9-a8b2-5c64dabe7d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5187f-2b70-4b96-af74-b65b25777ec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a62080-752e-4d96-af31-291be3f80a93}" ma:internalName="TaxCatchAll" ma:showField="CatchAllData" ma:web="3245187f-2b70-4b96-af74-b65b25777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0D4A1B-BA84-4B61-BB94-5C9D9D1E048C}"/>
</file>

<file path=customXml/itemProps4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30</Words>
  <Application>Microsoft Office PowerPoint</Application>
  <PresentationFormat>Presentación en pantalla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Hector Bravo Consultor GE</cp:lastModifiedBy>
  <cp:revision>254</cp:revision>
  <dcterms:created xsi:type="dcterms:W3CDTF">2012-03-27T19:44:46Z</dcterms:created>
  <dcterms:modified xsi:type="dcterms:W3CDTF">2018-09-26T17:44:04Z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0x010100ECBD21C84E4C4B48B27A6166FAC051E5</vt:lpwstr>
  </property>
  <property fmtid="{D5CDD505-2E9C-101B-9397-08002B2CF9AE}" pid="3" name="_dlc_DocIdItemGuid">
    <vt:lpwstr>7586f2f4-d20d-492b-9868-1bee41335ca5</vt:lpwstr>
  </property>
</Properties>
</file>