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  <p:sldMasterId id="2147483684" r:id="rId6"/>
    <p:sldMasterId id="2147483708" r:id="rId7"/>
    <p:sldMasterId id="2147483720" r:id="rId8"/>
    <p:sldMasterId id="2147483840" r:id="rId9"/>
  </p:sldMasterIdLst>
  <p:notesMasterIdLst>
    <p:notesMasterId r:id="rId12"/>
  </p:notesMasterIdLst>
  <p:sldIdLst>
    <p:sldId id="266" r:id="rId10"/>
    <p:sldId id="271" r:id="rId11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00"/>
    <a:srgbClr val="C41F04"/>
    <a:srgbClr val="E10000"/>
    <a:srgbClr val="CD0000"/>
    <a:srgbClr val="8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5126" autoAdjust="0"/>
  </p:normalViewPr>
  <p:slideViewPr>
    <p:cSldViewPr>
      <p:cViewPr varScale="1">
        <p:scale>
          <a:sx n="70" d="100"/>
          <a:sy n="70" d="100"/>
        </p:scale>
        <p:origin x="6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1.xml"/><Relationship Id="rId14" Type="http://schemas.openxmlformats.org/officeDocument/2006/relationships/viewProps" Target="viewProps.xml"/><Relationship Id="rId9" Type="http://schemas.openxmlformats.org/officeDocument/2006/relationships/slideMaster" Target="slideMasters/slideMaster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22397-19D0-43F4-884F-DD192CCA8686}" type="datetimeFigureOut">
              <a:rPr lang="es-PA" smtClean="0"/>
              <a:t>26/09/18</a:t>
            </a:fld>
            <a:endParaRPr lang="es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0ED58-E70D-4DA0-B0A1-68F16CF969F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9689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0ED58-E70D-4DA0-B0A1-68F16CF969FA}" type="slidenum">
              <a:rPr lang="es-PA" smtClean="0"/>
              <a:t>1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6764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1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1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4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4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4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3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13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34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82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2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73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08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53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7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1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40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8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62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96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8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577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28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89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455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949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303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11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837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19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278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72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79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29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877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874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089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0547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37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269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594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12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918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3415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25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134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478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0DD0-2A6F-4F79-890C-FFB39C5316A3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108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6FD3-7618-407B-9AD1-F22D2D250FF2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357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5AEE-FEBA-4707-9A7F-B8CF33FA2E44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162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DBA2-4164-48AA-BE36-C02775701CCE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230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62D7-2A52-40FE-9D68-7AA14F989445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180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A9BF-74C6-453E-9062-D3583FAE2170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8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128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6517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65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6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5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26/09/18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PMO-MON-101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PMO-MON-101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78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PMO-MON-101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8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5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91680" y="620688"/>
            <a:ext cx="602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 smtClean="0">
                <a:solidFill>
                  <a:prstClr val="white"/>
                </a:solidFill>
              </a:rPr>
              <a:t>REUNION DE DEMOSTRACION Y</a:t>
            </a:r>
          </a:p>
          <a:p>
            <a:pPr algn="ctr"/>
            <a:r>
              <a:rPr lang="es-PA" sz="2800" b="1" dirty="0" smtClean="0">
                <a:solidFill>
                  <a:prstClr val="white"/>
                </a:solidFill>
              </a:rPr>
              <a:t>REVISION DEL SPRINT X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3" name="CuadroTexto 1"/>
          <p:cNvSpPr txBox="1"/>
          <p:nvPr/>
        </p:nvSpPr>
        <p:spPr>
          <a:xfrm>
            <a:off x="1403648" y="4293096"/>
            <a:ext cx="602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 smtClean="0">
                <a:solidFill>
                  <a:prstClr val="white"/>
                </a:solidFill>
              </a:rPr>
              <a:t>NOMBRE DEL PROYECTO</a:t>
            </a:r>
          </a:p>
          <a:p>
            <a:pPr algn="ctr"/>
            <a:r>
              <a:rPr lang="es-PA" sz="2800" b="1" dirty="0" err="1" smtClean="0">
                <a:solidFill>
                  <a:prstClr val="white"/>
                </a:solidFill>
              </a:rPr>
              <a:t>dd</a:t>
            </a:r>
            <a:r>
              <a:rPr lang="es-PA" sz="2800" b="1" dirty="0" smtClean="0">
                <a:solidFill>
                  <a:prstClr val="white"/>
                </a:solidFill>
              </a:rPr>
              <a:t>/mm/</a:t>
            </a:r>
            <a:r>
              <a:rPr lang="es-PA" sz="2800" b="1" dirty="0" err="1" smtClean="0">
                <a:solidFill>
                  <a:prstClr val="white"/>
                </a:solidFill>
              </a:rPr>
              <a:t>aaaa</a:t>
            </a:r>
            <a:endParaRPr lang="es-PA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412776"/>
            <a:ext cx="6372257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800" b="1" dirty="0" smtClean="0"/>
              <a:t>AGENDA</a:t>
            </a:r>
          </a:p>
          <a:p>
            <a:endParaRPr lang="es-P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 smtClean="0"/>
              <a:t>Historias de Usuario completadas en este Sprint</a:t>
            </a:r>
            <a:endParaRPr lang="es-P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 smtClean="0"/>
              <a:t>Demostración </a:t>
            </a:r>
            <a:r>
              <a:rPr lang="es-PA" sz="2000" dirty="0" smtClean="0"/>
              <a:t>del trabajo completado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 smtClean="0"/>
              <a:t>Pendientes</a:t>
            </a:r>
          </a:p>
        </p:txBody>
      </p:sp>
    </p:spTree>
    <p:extLst>
      <p:ext uri="{BB962C8B-B14F-4D97-AF65-F5344CB8AC3E}">
        <p14:creationId xmlns:p14="http://schemas.microsoft.com/office/powerpoint/2010/main" val="27234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3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4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5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CBD21C84E4C4B48B27A6166FAC051E5" ma:contentTypeVersion="8" ma:contentTypeDescription="Crear nuevo documento." ma:contentTypeScope="" ma:versionID="bb6739421a50b20a8dee76844e41c5f8">
  <xsd:schema xmlns:xsd="http://www.w3.org/2001/XMLSchema" xmlns:xs="http://www.w3.org/2001/XMLSchema" xmlns:p="http://schemas.microsoft.com/office/2006/metadata/properties" xmlns:ns2="100486ed-dfc5-4b43-a390-ed80e6fa3473" xmlns:ns3="3245187f-2b70-4b96-af74-b65b25777eca" targetNamespace="http://schemas.microsoft.com/office/2006/metadata/properties" ma:root="true" ma:fieldsID="093860096c687094a446cbcfc6e32844" ns2:_="" ns3:_="">
    <xsd:import namespace="100486ed-dfc5-4b43-a390-ed80e6fa3473"/>
    <xsd:import namespace="3245187f-2b70-4b96-af74-b65b25777eca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0486ed-dfc5-4b43-a390-ed80e6fa347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Etiquetas de imagen" ma:readOnly="false" ma:fieldId="{5cf76f15-5ced-4ddc-b409-7134ff3c332f}" ma:taxonomyMulti="true" ma:sspId="febf09ac-0e65-4eb9-a8b2-5c64dabe7df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45187f-2b70-4b96-af74-b65b25777eca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1a62080-752e-4d96-af31-291be3f80a93}" ma:internalName="TaxCatchAll" ma:showField="CatchAllData" ma:web="3245187f-2b70-4b96-af74-b65b25777e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245187f-2b70-4b96-af74-b65b25777eca" xsi:nil="true"/>
    <lcf76f155ced4ddcb4097134ff3c332f xmlns="100486ed-dfc5-4b43-a390-ed80e6fa3473">
      <Terms xmlns="http://schemas.microsoft.com/office/infopath/2007/PartnerControls"/>
    </lcf76f155ced4ddcb4097134ff3c332f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7CCABAD-9D4B-42FB-80F1-5D032DA057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82A576-8D31-4003-8C1C-900F79CF4F29}"/>
</file>

<file path=customXml/itemProps3.xml><?xml version="1.0" encoding="utf-8"?>
<ds:datastoreItem xmlns:ds="http://schemas.openxmlformats.org/officeDocument/2006/customXml" ds:itemID="{360382EE-287C-4A6D-BC9A-747A508B6B29}">
  <ds:schemaRefs>
    <ds:schemaRef ds:uri="01eb4bd6-a8ff-4439-b7eb-fe0a650fbd8a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DB829AFC-3782-4D2D-8542-5E6C64387F0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9217</TotalTime>
  <Words>26</Words>
  <Application>Microsoft Office PowerPoint</Application>
  <PresentationFormat>Presentación en pantalla (4:3)</PresentationFormat>
  <Paragraphs>10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Wingdings 3</vt:lpstr>
      <vt:lpstr>1_Tema de Office</vt:lpstr>
      <vt:lpstr>Diseño personalizado</vt:lpstr>
      <vt:lpstr>2_Tema de Office</vt:lpstr>
      <vt:lpstr>1_Diseño personalizado</vt:lpstr>
      <vt:lpstr>Ion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hbravo-consultorge@innovacion.gob.pa</dc:creator>
  <cp:lastModifiedBy>Hector Bravo Consultor GE</cp:lastModifiedBy>
  <cp:revision>253</cp:revision>
  <dcterms:created xsi:type="dcterms:W3CDTF">2012-03-27T19:44:46Z</dcterms:created>
  <dcterms:modified xsi:type="dcterms:W3CDTF">2018-09-26T17:41:48Z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0x010100ECBD21C84E4C4B48B27A6166FAC051E5</vt:lpwstr>
  </property>
  <property fmtid="{D5CDD505-2E9C-101B-9397-08002B2CF9AE}" pid="3" name="_dlc_DocIdItemGuid">
    <vt:lpwstr>ad5b9eb1-3f56-4f57-9c5a-78d9eb8422d9</vt:lpwstr>
  </property>
</Properties>
</file>