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CB590-C0ED-E2AF-00F0-B5D97C4A9493}" v="4" dt="2023-10-27T14:52:27.290"/>
    <p1510:client id="{87FE1140-FD03-4F8E-9B1E-D26215393217}" v="10" dt="2023-10-27T14:30:5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ska Samanta" userId="S::samanta-k@ulster.ac.uk::a8287689-6cac-4426-9536-cfee14014d0b" providerId="AD" clId="Web-{1F1CB590-C0ED-E2AF-00F0-B5D97C4A9493}"/>
    <pc:docChg chg="modSld">
      <pc:chgData name="Kaniska Samanta" userId="S::samanta-k@ulster.ac.uk::a8287689-6cac-4426-9536-cfee14014d0b" providerId="AD" clId="Web-{1F1CB590-C0ED-E2AF-00F0-B5D97C4A9493}" dt="2023-10-27T14:52:27.290" v="2" actId="20577"/>
      <pc:docMkLst>
        <pc:docMk/>
      </pc:docMkLst>
      <pc:sldChg chg="modSp">
        <pc:chgData name="Kaniska Samanta" userId="S::samanta-k@ulster.ac.uk::a8287689-6cac-4426-9536-cfee14014d0b" providerId="AD" clId="Web-{1F1CB590-C0ED-E2AF-00F0-B5D97C4A9493}" dt="2023-10-27T14:52:27.290" v="2" actId="20577"/>
        <pc:sldMkLst>
          <pc:docMk/>
          <pc:sldMk cId="3599952449" sldId="256"/>
        </pc:sldMkLst>
        <pc:spChg chg="mod">
          <ac:chgData name="Kaniska Samanta" userId="S::samanta-k@ulster.ac.uk::a8287689-6cac-4426-9536-cfee14014d0b" providerId="AD" clId="Web-{1F1CB590-C0ED-E2AF-00F0-B5D97C4A9493}" dt="2023-10-27T14:52:27.290" v="2" actId="20577"/>
          <ac:spMkLst>
            <pc:docMk/>
            <pc:sldMk cId="3599952449" sldId="256"/>
            <ac:spMk id="7" creationId="{4063835E-0135-F0BA-ED64-7B3DBF8B2767}"/>
          </ac:spMkLst>
        </pc:spChg>
      </pc:sldChg>
    </pc:docChg>
  </pc:docChgLst>
  <pc:docChgLst>
    <pc:chgData name="Kaniska Samanta" userId="a8287689-6cac-4426-9536-cfee14014d0b" providerId="ADAL" clId="{87FE1140-FD03-4F8E-9B1E-D26215393217}"/>
    <pc:docChg chg="undo custSel modSld">
      <pc:chgData name="Kaniska Samanta" userId="a8287689-6cac-4426-9536-cfee14014d0b" providerId="ADAL" clId="{87FE1140-FD03-4F8E-9B1E-D26215393217}" dt="2023-10-27T14:30:59.858" v="409" actId="20577"/>
      <pc:docMkLst>
        <pc:docMk/>
      </pc:docMkLst>
      <pc:sldChg chg="addSp modSp mod">
        <pc:chgData name="Kaniska Samanta" userId="a8287689-6cac-4426-9536-cfee14014d0b" providerId="ADAL" clId="{87FE1140-FD03-4F8E-9B1E-D26215393217}" dt="2023-10-27T14:23:03.053" v="218" actId="20577"/>
        <pc:sldMkLst>
          <pc:docMk/>
          <pc:sldMk cId="3599952449" sldId="256"/>
        </pc:sldMkLst>
        <pc:spChg chg="add mod">
          <ac:chgData name="Kaniska Samanta" userId="a8287689-6cac-4426-9536-cfee14014d0b" providerId="ADAL" clId="{87FE1140-FD03-4F8E-9B1E-D26215393217}" dt="2023-10-27T14:23:03.053" v="218" actId="20577"/>
          <ac:spMkLst>
            <pc:docMk/>
            <pc:sldMk cId="3599952449" sldId="256"/>
            <ac:spMk id="7" creationId="{4063835E-0135-F0BA-ED64-7B3DBF8B2767}"/>
          </ac:spMkLst>
        </pc:spChg>
        <pc:spChg chg="add mod">
          <ac:chgData name="Kaniska Samanta" userId="a8287689-6cac-4426-9536-cfee14014d0b" providerId="ADAL" clId="{87FE1140-FD03-4F8E-9B1E-D26215393217}" dt="2023-10-27T14:23:00.097" v="217" actId="1076"/>
          <ac:spMkLst>
            <pc:docMk/>
            <pc:sldMk cId="3599952449" sldId="256"/>
            <ac:spMk id="8" creationId="{CFB17CD9-D158-18D1-1E20-345EAF18A9EC}"/>
          </ac:spMkLst>
        </pc:spChg>
      </pc:sldChg>
      <pc:sldChg chg="addSp modSp mod">
        <pc:chgData name="Kaniska Samanta" userId="a8287689-6cac-4426-9536-cfee14014d0b" providerId="ADAL" clId="{87FE1140-FD03-4F8E-9B1E-D26215393217}" dt="2023-10-27T14:26:51.011" v="345" actId="255"/>
        <pc:sldMkLst>
          <pc:docMk/>
          <pc:sldMk cId="33443925" sldId="257"/>
        </pc:sldMkLst>
        <pc:spChg chg="add mod">
          <ac:chgData name="Kaniska Samanta" userId="a8287689-6cac-4426-9536-cfee14014d0b" providerId="ADAL" clId="{87FE1140-FD03-4F8E-9B1E-D26215393217}" dt="2023-10-27T14:26:51.011" v="345" actId="255"/>
          <ac:spMkLst>
            <pc:docMk/>
            <pc:sldMk cId="33443925" sldId="257"/>
            <ac:spMk id="3" creationId="{F4A78B83-341C-FA30-ED1B-C7975700560B}"/>
          </ac:spMkLst>
        </pc:spChg>
        <pc:spChg chg="add mod">
          <ac:chgData name="Kaniska Samanta" userId="a8287689-6cac-4426-9536-cfee14014d0b" providerId="ADAL" clId="{87FE1140-FD03-4F8E-9B1E-D26215393217}" dt="2023-10-27T14:23:22.626" v="219"/>
          <ac:spMkLst>
            <pc:docMk/>
            <pc:sldMk cId="33443925" sldId="257"/>
            <ac:spMk id="7" creationId="{0603D197-E5EA-69C1-D960-C1237D446F33}"/>
          </ac:spMkLst>
        </pc:spChg>
      </pc:sldChg>
      <pc:sldChg chg="addSp modSp mod">
        <pc:chgData name="Kaniska Samanta" userId="a8287689-6cac-4426-9536-cfee14014d0b" providerId="ADAL" clId="{87FE1140-FD03-4F8E-9B1E-D26215393217}" dt="2023-10-27T14:30:59.858" v="409" actId="20577"/>
        <pc:sldMkLst>
          <pc:docMk/>
          <pc:sldMk cId="1519482649" sldId="258"/>
        </pc:sldMkLst>
        <pc:spChg chg="add mod">
          <ac:chgData name="Kaniska Samanta" userId="a8287689-6cac-4426-9536-cfee14014d0b" providerId="ADAL" clId="{87FE1140-FD03-4F8E-9B1E-D26215393217}" dt="2023-10-27T14:30:59.858" v="409" actId="20577"/>
          <ac:spMkLst>
            <pc:docMk/>
            <pc:sldMk cId="1519482649" sldId="258"/>
            <ac:spMk id="7" creationId="{50A5B2FD-A157-7E7D-19B5-F167330436FF}"/>
          </ac:spMkLst>
        </pc:spChg>
        <pc:spChg chg="add mod">
          <ac:chgData name="Kaniska Samanta" userId="a8287689-6cac-4426-9536-cfee14014d0b" providerId="ADAL" clId="{87FE1140-FD03-4F8E-9B1E-D26215393217}" dt="2023-10-27T14:27:41.996" v="348"/>
          <ac:spMkLst>
            <pc:docMk/>
            <pc:sldMk cId="1519482649" sldId="258"/>
            <ac:spMk id="8" creationId="{B46E8642-5B6A-B093-03F1-33E4A25E4E6C}"/>
          </ac:spMkLst>
        </pc:spChg>
        <pc:picChg chg="mod">
          <ac:chgData name="Kaniska Samanta" userId="a8287689-6cac-4426-9536-cfee14014d0b" providerId="ADAL" clId="{87FE1140-FD03-4F8E-9B1E-D26215393217}" dt="2023-10-27T14:27:53.806" v="349" actId="14100"/>
          <ac:picMkLst>
            <pc:docMk/>
            <pc:sldMk cId="1519482649" sldId="258"/>
            <ac:picMk id="3" creationId="{F1C22DBD-DD58-4D88-B315-9AB20E7C9DBC}"/>
          </ac:picMkLst>
        </pc:picChg>
        <pc:picChg chg="mod">
          <ac:chgData name="Kaniska Samanta" userId="a8287689-6cac-4426-9536-cfee14014d0b" providerId="ADAL" clId="{87FE1140-FD03-4F8E-9B1E-D26215393217}" dt="2023-10-27T14:27:59.176" v="351" actId="1076"/>
          <ac:picMkLst>
            <pc:docMk/>
            <pc:sldMk cId="1519482649" sldId="258"/>
            <ac:picMk id="6" creationId="{A23E7C56-56B9-C9C4-255F-C7F62F2802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5F4-E9EE-AC46-306F-67833B1F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6D6B4-A9B4-854F-622C-2D040E7CF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50AAC-8D48-984D-E9C0-3EE0FD68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E2583-C4B2-EAC2-AF20-A872C57A8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89807-A8A3-75E0-E960-A99D747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8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09E1-9244-AB61-4CD4-B8D0DB29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D3A5F-F93C-72CE-AA23-3E1FCE454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FD7A-29FA-6826-DB2E-D86D44D05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30EA-8299-01E3-7310-8E021A2D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1738-C2CC-AAB3-B3F1-9CAB0BF7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1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F1AE1-D662-010D-AFCE-D65A941BA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622BB-D0B7-7D1D-EE5D-5C6668460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F7582-FF69-03F9-29CD-D40D3014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4D59-AAA6-4C42-07D8-1A34E4A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D43C-D242-49FA-0C17-849181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1F83-D3D4-C9FE-9D8A-33B433C2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B3CA-F973-E8CA-C311-A56D381C5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B8CF-4D78-9EE3-CE14-B4CB52BF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AB7D-8679-80BC-F09C-20586BE3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C873E-67EE-B28B-2E7E-071B1505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6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4658-B818-4004-140E-446D751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85A03-EAC5-DC5E-D918-E3A1EA4F8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04C5-DE09-889A-F6DD-53A10CE4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E70C-5F4B-1C97-EAD3-65FF49E6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BE5D-6B2C-67FB-0B77-11E8A064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3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0D3-A3C9-5F2F-2647-0691A3BC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AAF2-1B27-9CE7-AEBB-341850A88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88D16-C13F-BEA4-85FD-8AFD5F87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8C98-9ACB-5279-A5C0-36A3056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D5F8-81FB-A20D-62BB-73B76930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7C3FC-1A0B-8C2F-7741-C4D1E048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5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AE61-85CA-79C7-C688-5867EA5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0E3A9-0B99-E90B-F85C-3CD6BE1F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06A7-9D5E-F1BF-149E-49BDDE1A4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F84A9-676C-1338-A64F-CE8D21D7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2FCFB-0D67-BCBB-A8E6-2638A031E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5B8A2-1504-E2EF-1CEC-7A9396BE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1375-438C-74B0-038E-3C343B4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C1DDE-866C-A701-42A2-CB907D6E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8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2777-BB37-8AD0-CCD0-406D2E9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B120F-0638-6B71-34AF-0D4F21FC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A6187-2226-6891-B8E9-FF3F41CA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E756F-C8AF-4BF8-C71C-406A708B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2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101FBB-5C7F-9E02-7A57-087F2218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0E9C1-0F9A-1F67-A074-43D63C93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1B62-462F-D7FA-F325-9CD098EA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36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C49-F85C-26B3-E39D-363D71D7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AC21-43B4-A989-9317-446D81F7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35951-9E18-E9F0-EE90-A50EF6C0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19A4C-2A70-0FDF-EAA0-8D821924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9149-CBE7-4B89-924E-638F5BD7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D8A5-F0F1-71C4-E470-CEA22D09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146-68C2-1AF6-31B8-D4470436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C10A6-2C21-717E-7C1D-CC1D7E5D3E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BF130-2DA3-2400-042A-D9FB99930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3E9D-0AEE-ECBA-0F7D-77505EEE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A41E1-E6BA-48B6-0221-0BAF6757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CD7A5-C89E-9B21-5733-15AD90FA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566FC-D53A-17FE-696F-965F01DD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30C3-E48B-62E9-B0AA-2872C1F7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69F-AD58-5B44-A27B-2215746FA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E074-CBE8-457F-9D81-3D08EE655806}" type="datetimeFigureOut">
              <a:rPr lang="en-GB" smtClean="0"/>
              <a:t>27/10/2023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81F5-5FDC-810D-09B0-660750A21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B139-9DD0-C55B-8955-CEAA3684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8EDB2-C21E-45EB-BDB2-D9D117FF9E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8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ernature.figshare.com/collections/A_magnetoencephalography_dataset_for_motor_and_cognitive_imagery_BCI/510154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lster-my.sharepoint.com/:f:/g/personal/samanta-k_ulster_ac_uk/EmjTyZPVZq5Fj_Qb2hSf__MB1pUPtFULpSsu8WgUmAoa1w?e=ECAluj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neuro.org/datasets/ds003626/versions/2.1.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lster-my.sharepoint.com/:f:/g/personal/samanta-k_ulster_ac_uk/EmjTyZPVZq5Fj_Qb2hSf__MB1pUPtFULpSsu8WgUmAoa1w?e=ECAluj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lster-my.sharepoint.com/:f:/g/personal/samanta-k_ulster_ac_uk/EmjTyZPVZq5Fj_Qb2hSf__MB1pUPtFULpSsu8WgUmAoa1w?e=ECAluj" TargetMode="External"/><Relationship Id="rId4" Type="http://schemas.openxmlformats.org/officeDocument/2006/relationships/hyperlink" Target="https://ieee-dataport.org/open-access/stew-simultaneous-task-eeg-workload-datas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4D9A4-0ADF-3465-38A7-A9F0F9F263E5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5810-1C93-B0E9-6BC5-A9B978DE5DA0}"/>
              </a:ext>
            </a:extLst>
          </p:cNvPr>
          <p:cNvSpPr txBox="1"/>
          <p:nvPr/>
        </p:nvSpPr>
        <p:spPr>
          <a:xfrm>
            <a:off x="301747" y="1386394"/>
            <a:ext cx="3967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1: MEG – MI and CI data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diagram of a path&#10;&#10;Description automatically generated with medium confidence">
            <a:extLst>
              <a:ext uri="{FF2B5EF4-FFF2-40B4-BE49-F238E27FC236}">
                <a16:creationId xmlns:a16="http://schemas.microsoft.com/office/drawing/2014/main" id="{381C36B8-7330-0272-DAA4-B705DF53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197" y="2159368"/>
            <a:ext cx="5251450" cy="3199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3835E-0135-F0BA-ED64-7B3DBF8B2767}"/>
              </a:ext>
            </a:extLst>
          </p:cNvPr>
          <p:cNvSpPr txBox="1"/>
          <p:nvPr/>
        </p:nvSpPr>
        <p:spPr>
          <a:xfrm>
            <a:off x="538577" y="5358498"/>
            <a:ext cx="11114843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Dataset :</a:t>
            </a:r>
          </a:p>
          <a:p>
            <a:r>
              <a:rPr lang="en-US" sz="1200" dirty="0">
                <a:latin typeface="Arial"/>
                <a:cs typeface="Arial"/>
                <a:hlinkClick r:id="rId3"/>
              </a:rPr>
              <a:t>https://springernature.figshare.com/collections/A_magnetoencephalography_dataset_for_motor_and_cognitive_imagery_BCI/5101544 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17CD9-D158-18D1-1E20-345EAF18A9EC}"/>
              </a:ext>
            </a:extLst>
          </p:cNvPr>
          <p:cNvSpPr txBox="1"/>
          <p:nvPr/>
        </p:nvSpPr>
        <p:spPr>
          <a:xfrm>
            <a:off x="538577" y="5963659"/>
            <a:ext cx="111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Dataset 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https://ulster-my.sharepoint.com/:f:/g/personal/samanta-k_ulster_ac_uk/EmjTyZPVZq5Fj_Qb2hSf__MB1pUPtFULpSsu8WgUmAoa1w?e=ECAluj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4D9A4-0ADF-3465-38A7-A9F0F9F263E5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5810-1C93-B0E9-6BC5-A9B978DE5DA0}"/>
              </a:ext>
            </a:extLst>
          </p:cNvPr>
          <p:cNvSpPr txBox="1"/>
          <p:nvPr/>
        </p:nvSpPr>
        <p:spPr>
          <a:xfrm>
            <a:off x="301747" y="1386394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2: EEG – Inner Speech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A6F5187F-08B1-00A2-7B8B-A94249583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60" y="2274776"/>
            <a:ext cx="6522277" cy="2575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A78B83-341C-FA30-ED1B-C7975700560B}"/>
              </a:ext>
            </a:extLst>
          </p:cNvPr>
          <p:cNvSpPr txBox="1"/>
          <p:nvPr/>
        </p:nvSpPr>
        <p:spPr>
          <a:xfrm>
            <a:off x="538577" y="5358498"/>
            <a:ext cx="111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Dataset 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https://openneuro.org/datasets/ds003626/versions/2.1.2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3D197-E5EA-69C1-D960-C1237D446F33}"/>
              </a:ext>
            </a:extLst>
          </p:cNvPr>
          <p:cNvSpPr txBox="1"/>
          <p:nvPr/>
        </p:nvSpPr>
        <p:spPr>
          <a:xfrm>
            <a:off x="538577" y="5963659"/>
            <a:ext cx="111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Dataset 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https://ulster-my.sharepoint.com/:f:/g/personal/samanta-k_ulster_ac_uk/EmjTyZPVZq5Fj_Qb2hSf__MB1pUPtFULpSsu8WgUmAoa1w?e=ECAluj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4D9A4-0ADF-3465-38A7-A9F0F9F263E5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5810-1C93-B0E9-6BC5-A9B978DE5DA0}"/>
              </a:ext>
            </a:extLst>
          </p:cNvPr>
          <p:cNvSpPr txBox="1"/>
          <p:nvPr/>
        </p:nvSpPr>
        <p:spPr>
          <a:xfrm>
            <a:off x="301747" y="1386394"/>
            <a:ext cx="4166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Dataset 2: EEG – Mental Workload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1C22DBD-DD58-4D88-B315-9AB20E7C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92" y="1875281"/>
            <a:ext cx="4739149" cy="3483217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3E7C56-56B9-C9C4-255F-C7F62F2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98" y="2931723"/>
            <a:ext cx="5731510" cy="83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5B2FD-A157-7E7D-19B5-F167330436FF}"/>
              </a:ext>
            </a:extLst>
          </p:cNvPr>
          <p:cNvSpPr txBox="1"/>
          <p:nvPr/>
        </p:nvSpPr>
        <p:spPr>
          <a:xfrm>
            <a:off x="538577" y="5358498"/>
            <a:ext cx="111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Full Dataset :</a:t>
            </a:r>
          </a:p>
          <a:p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://ieee-dataport.org/open-access/stew-simultaneous-task-eeg-workload-dataset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E8642-5B6A-B093-03F1-33E4A25E4E6C}"/>
              </a:ext>
            </a:extLst>
          </p:cNvPr>
          <p:cNvSpPr txBox="1"/>
          <p:nvPr/>
        </p:nvSpPr>
        <p:spPr>
          <a:xfrm>
            <a:off x="538577" y="5963659"/>
            <a:ext cx="111148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Dataset 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https://ulster-my.sharepoint.com/:f:/g/personal/samanta-k_ulster_ac_uk/EmjTyZPVZq5Fj_Qb2hSf__MB1pUPtFULpSsu8WgUmAoa1w?e=ECAluj 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8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31D2C-B16B-3CCE-50D2-7C5665F9849A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BF734-2983-281A-1270-A42903E778AD}"/>
              </a:ext>
            </a:extLst>
          </p:cNvPr>
          <p:cNvSpPr txBox="1"/>
          <p:nvPr/>
        </p:nvSpPr>
        <p:spPr>
          <a:xfrm>
            <a:off x="301747" y="1386394"/>
            <a:ext cx="3477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1: Classification Models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E15DF-1CE3-53E5-CC37-C2E809DD816D}"/>
              </a:ext>
            </a:extLst>
          </p:cNvPr>
          <p:cNvSpPr/>
          <p:nvPr/>
        </p:nvSpPr>
        <p:spPr>
          <a:xfrm>
            <a:off x="2252838" y="2622155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9226EF-8BE9-3233-28A6-C20C2F2ECA79}"/>
              </a:ext>
            </a:extLst>
          </p:cNvPr>
          <p:cNvSpPr/>
          <p:nvPr/>
        </p:nvSpPr>
        <p:spPr>
          <a:xfrm>
            <a:off x="5072723" y="2622155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2BE039-5747-B625-5B08-144957D7E396}"/>
              </a:ext>
            </a:extLst>
          </p:cNvPr>
          <p:cNvSpPr/>
          <p:nvPr/>
        </p:nvSpPr>
        <p:spPr>
          <a:xfrm>
            <a:off x="4186563" y="2852667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BBF198-C2FD-6A39-211D-EEEB968C2768}"/>
              </a:ext>
            </a:extLst>
          </p:cNvPr>
          <p:cNvSpPr/>
          <p:nvPr/>
        </p:nvSpPr>
        <p:spPr>
          <a:xfrm>
            <a:off x="7943055" y="2622155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Label</a:t>
            </a:r>
            <a:endParaRPr lang="en-GB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BA21DCA-4759-ED2C-3A15-9C12A6CAD27C}"/>
              </a:ext>
            </a:extLst>
          </p:cNvPr>
          <p:cNvSpPr/>
          <p:nvPr/>
        </p:nvSpPr>
        <p:spPr>
          <a:xfrm>
            <a:off x="7031671" y="2852667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EC63DE-F4C2-92EB-BDCC-C5A607F3988A}"/>
              </a:ext>
            </a:extLst>
          </p:cNvPr>
          <p:cNvSpPr txBox="1"/>
          <p:nvPr/>
        </p:nvSpPr>
        <p:spPr>
          <a:xfrm>
            <a:off x="1777094" y="3994278"/>
            <a:ext cx="8441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suggestions (but not limited to):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signal 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ML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models (e.g., CNN, GNN, LSTM, Vision Transformer, etc.)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8EBC3C-3A60-59D0-B7FF-66C7D7C01962}"/>
              </a:ext>
            </a:extLst>
          </p:cNvPr>
          <p:cNvSpPr txBox="1"/>
          <p:nvPr/>
        </p:nvSpPr>
        <p:spPr>
          <a:xfrm>
            <a:off x="4471715" y="1909582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to build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C3F8B6-315C-03DC-F278-AD5D67D6EAF6}"/>
              </a:ext>
            </a:extLst>
          </p:cNvPr>
          <p:cNvSpPr txBox="1"/>
          <p:nvPr/>
        </p:nvSpPr>
        <p:spPr>
          <a:xfrm>
            <a:off x="7752419" y="1619306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produce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1E5F47-C63E-3CB7-30BF-C450A0A19E63}"/>
              </a:ext>
            </a:extLst>
          </p:cNvPr>
          <p:cNvSpPr txBox="1"/>
          <p:nvPr/>
        </p:nvSpPr>
        <p:spPr>
          <a:xfrm>
            <a:off x="2016423" y="1906629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have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6" grpId="0" animBg="1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31D2C-B16B-3CCE-50D2-7C5665F9849A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BF734-2983-281A-1270-A42903E778AD}"/>
              </a:ext>
            </a:extLst>
          </p:cNvPr>
          <p:cNvSpPr txBox="1"/>
          <p:nvPr/>
        </p:nvSpPr>
        <p:spPr>
          <a:xfrm>
            <a:off x="301747" y="1386394"/>
            <a:ext cx="331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2: Data Augmentation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E15DF-1CE3-53E5-CC37-C2E809DD816D}"/>
              </a:ext>
            </a:extLst>
          </p:cNvPr>
          <p:cNvSpPr/>
          <p:nvPr/>
        </p:nvSpPr>
        <p:spPr>
          <a:xfrm>
            <a:off x="2668524" y="2710932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9226EF-8BE9-3233-28A6-C20C2F2ECA79}"/>
              </a:ext>
            </a:extLst>
          </p:cNvPr>
          <p:cNvSpPr/>
          <p:nvPr/>
        </p:nvSpPr>
        <p:spPr>
          <a:xfrm>
            <a:off x="5413204" y="2710932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2BE039-5747-B625-5B08-144957D7E396}"/>
              </a:ext>
            </a:extLst>
          </p:cNvPr>
          <p:cNvSpPr/>
          <p:nvPr/>
        </p:nvSpPr>
        <p:spPr>
          <a:xfrm>
            <a:off x="4601227" y="2956264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9D8E7F-FC0B-86B2-8C4D-1FA1824F49DE}"/>
              </a:ext>
            </a:extLst>
          </p:cNvPr>
          <p:cNvSpPr/>
          <p:nvPr/>
        </p:nvSpPr>
        <p:spPr>
          <a:xfrm>
            <a:off x="8107665" y="2710932"/>
            <a:ext cx="1516509" cy="86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synthetic data</a:t>
            </a:r>
            <a:endParaRPr lang="en-GB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4DC98E-406A-C38B-57CD-3BF2612628ED}"/>
              </a:ext>
            </a:extLst>
          </p:cNvPr>
          <p:cNvSpPr/>
          <p:nvPr/>
        </p:nvSpPr>
        <p:spPr>
          <a:xfrm>
            <a:off x="7284217" y="2956264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1CE28-04BC-695A-03C8-F31BE79990D7}"/>
              </a:ext>
            </a:extLst>
          </p:cNvPr>
          <p:cNvSpPr txBox="1"/>
          <p:nvPr/>
        </p:nvSpPr>
        <p:spPr>
          <a:xfrm>
            <a:off x="1960566" y="4006117"/>
            <a:ext cx="8441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suggestions (but not limited to):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learning models: GAN, VAE, LSTM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867E1-E70C-20EE-49C3-413B12D5FD48}"/>
              </a:ext>
            </a:extLst>
          </p:cNvPr>
          <p:cNvSpPr txBox="1"/>
          <p:nvPr/>
        </p:nvSpPr>
        <p:spPr>
          <a:xfrm>
            <a:off x="4835699" y="218479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to build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17F6DD-CC5E-4594-11DA-B081D64485BE}"/>
              </a:ext>
            </a:extLst>
          </p:cNvPr>
          <p:cNvSpPr txBox="1"/>
          <p:nvPr/>
        </p:nvSpPr>
        <p:spPr>
          <a:xfrm>
            <a:off x="7876705" y="1894514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produce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D0CDD8-697A-EE09-7DA9-C4EEF85BA1B5}"/>
              </a:ext>
            </a:extLst>
          </p:cNvPr>
          <p:cNvSpPr txBox="1"/>
          <p:nvPr/>
        </p:nvSpPr>
        <p:spPr>
          <a:xfrm>
            <a:off x="2513572" y="2181837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have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5" grpId="0" animBg="1"/>
      <p:bldP spid="13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31D2C-B16B-3CCE-50D2-7C5665F9849A}"/>
              </a:ext>
            </a:extLst>
          </p:cNvPr>
          <p:cNvSpPr txBox="1"/>
          <p:nvPr/>
        </p:nvSpPr>
        <p:spPr>
          <a:xfrm>
            <a:off x="4011134" y="142043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Descriptions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BF734-2983-281A-1270-A42903E778AD}"/>
              </a:ext>
            </a:extLst>
          </p:cNvPr>
          <p:cNvSpPr txBox="1"/>
          <p:nvPr/>
        </p:nvSpPr>
        <p:spPr>
          <a:xfrm>
            <a:off x="381646" y="1111802"/>
            <a:ext cx="3134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Task 3: Brain Connectivity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EE15DF-1CE3-53E5-CC37-C2E809DD816D}"/>
              </a:ext>
            </a:extLst>
          </p:cNvPr>
          <p:cNvSpPr/>
          <p:nvPr/>
        </p:nvSpPr>
        <p:spPr>
          <a:xfrm>
            <a:off x="2270273" y="2460619"/>
            <a:ext cx="1516509" cy="221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52BE039-5747-B625-5B08-144957D7E396}"/>
              </a:ext>
            </a:extLst>
          </p:cNvPr>
          <p:cNvSpPr/>
          <p:nvPr/>
        </p:nvSpPr>
        <p:spPr>
          <a:xfrm>
            <a:off x="4321027" y="3351629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4FA9E6-ACB9-0D1A-EFA8-8A000E05C3FA}"/>
              </a:ext>
            </a:extLst>
          </p:cNvPr>
          <p:cNvSpPr/>
          <p:nvPr/>
        </p:nvSpPr>
        <p:spPr>
          <a:xfrm>
            <a:off x="8482707" y="2460619"/>
            <a:ext cx="1788757" cy="2217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Neuroscientific Insight</a:t>
            </a:r>
            <a:endParaRPr lang="en-GB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B65B12F-E315-1305-E98B-0839811B08FE}"/>
              </a:ext>
            </a:extLst>
          </p:cNvPr>
          <p:cNvSpPr/>
          <p:nvPr/>
        </p:nvSpPr>
        <p:spPr>
          <a:xfrm>
            <a:off x="7530006" y="3351629"/>
            <a:ext cx="468944" cy="400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A visualizations of the identified aberrant brain connectivity and... |  Download Scientific Diagram">
            <a:extLst>
              <a:ext uri="{FF2B5EF4-FFF2-40B4-BE49-F238E27FC236}">
                <a16:creationId xmlns:a16="http://schemas.microsoft.com/office/drawing/2014/main" id="{99EFA053-5A9F-60E1-9FF4-F44C42901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 t="6473" r="29727" b="8478"/>
          <a:stretch/>
        </p:blipFill>
        <p:spPr bwMode="auto">
          <a:xfrm>
            <a:off x="5128909" y="2309684"/>
            <a:ext cx="2011670" cy="244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ACC7D4-F05F-6155-32C9-7017F65261E7}"/>
              </a:ext>
            </a:extLst>
          </p:cNvPr>
          <p:cNvSpPr txBox="1"/>
          <p:nvPr/>
        </p:nvSpPr>
        <p:spPr>
          <a:xfrm>
            <a:off x="4731956" y="1909574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to build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71CBDA-1A66-F3AA-BFB5-768C6D1879FC}"/>
              </a:ext>
            </a:extLst>
          </p:cNvPr>
          <p:cNvSpPr txBox="1"/>
          <p:nvPr/>
        </p:nvSpPr>
        <p:spPr>
          <a:xfrm>
            <a:off x="8387871" y="1752733"/>
            <a:ext cx="1978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need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produce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78D3A-22CC-19C8-35E9-1CC6740ED846}"/>
              </a:ext>
            </a:extLst>
          </p:cNvPr>
          <p:cNvSpPr txBox="1"/>
          <p:nvPr/>
        </p:nvSpPr>
        <p:spPr>
          <a:xfrm>
            <a:off x="2090232" y="1906621"/>
            <a:ext cx="1893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you have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305E18-C9DC-60F9-FA5A-8C167CB46902}"/>
              </a:ext>
            </a:extLst>
          </p:cNvPr>
          <p:cNvSpPr txBox="1"/>
          <p:nvPr/>
        </p:nvSpPr>
        <p:spPr>
          <a:xfrm>
            <a:off x="2270273" y="5196330"/>
            <a:ext cx="8441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Some suggestions (but not limited to):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Functional connections: PLI, PLV, CORR, COH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Connectivity: DCM, Granger Causality etc.</a:t>
            </a:r>
          </a:p>
        </p:txBody>
      </p:sp>
    </p:spTree>
    <p:extLst>
      <p:ext uri="{BB962C8B-B14F-4D97-AF65-F5344CB8AC3E}">
        <p14:creationId xmlns:p14="http://schemas.microsoft.com/office/powerpoint/2010/main" val="1481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13" grpId="0"/>
      <p:bldP spid="15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Kaniska Samanta</dc:creator>
  <cp:lastModifiedBy>Kaniska Samanta</cp:lastModifiedBy>
  <cp:revision>3</cp:revision>
  <dcterms:created xsi:type="dcterms:W3CDTF">2023-10-27T10:30:22Z</dcterms:created>
  <dcterms:modified xsi:type="dcterms:W3CDTF">2023-10-27T14:52:36Z</dcterms:modified>
</cp:coreProperties>
</file>