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1628" r:id="rId2"/>
    <p:sldId id="511" r:id="rId3"/>
    <p:sldId id="265" r:id="rId4"/>
    <p:sldId id="311" r:id="rId5"/>
    <p:sldId id="1627" r:id="rId6"/>
    <p:sldId id="1629" r:id="rId7"/>
    <p:sldId id="259" r:id="rId8"/>
    <p:sldId id="1630" r:id="rId9"/>
    <p:sldId id="1632" r:id="rId10"/>
    <p:sldId id="1633" r:id="rId11"/>
    <p:sldId id="1634" r:id="rId12"/>
    <p:sldId id="1635" r:id="rId13"/>
    <p:sldId id="1636" r:id="rId14"/>
    <p:sldId id="1637" r:id="rId15"/>
    <p:sldId id="163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987ED-33D7-47D7-BB3A-B197C76ADB0F}" v="7" dt="2022-10-26T15:36:21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pour, Abdoreza" userId="322b8c3f-eb2d-482c-89cb-f07acd39134f" providerId="ADAL" clId="{29A987ED-33D7-47D7-BB3A-B197C76ADB0F}"/>
    <pc:docChg chg="undo custSel addSld delSld modSld">
      <pc:chgData name="Asadpour, Abdoreza" userId="322b8c3f-eb2d-482c-89cb-f07acd39134f" providerId="ADAL" clId="{29A987ED-33D7-47D7-BB3A-B197C76ADB0F}" dt="2022-10-26T15:31:21.313" v="489" actId="20577"/>
      <pc:docMkLst>
        <pc:docMk/>
      </pc:docMkLst>
      <pc:sldChg chg="addSp modSp mod">
        <pc:chgData name="Asadpour, Abdoreza" userId="322b8c3f-eb2d-482c-89cb-f07acd39134f" providerId="ADAL" clId="{29A987ED-33D7-47D7-BB3A-B197C76ADB0F}" dt="2022-10-26T15:18:15.459" v="76" actId="1582"/>
        <pc:sldMkLst>
          <pc:docMk/>
          <pc:sldMk cId="1032935256" sldId="1630"/>
        </pc:sldMkLst>
        <pc:spChg chg="add mod">
          <ac:chgData name="Asadpour, Abdoreza" userId="322b8c3f-eb2d-482c-89cb-f07acd39134f" providerId="ADAL" clId="{29A987ED-33D7-47D7-BB3A-B197C76ADB0F}" dt="2022-10-26T15:18:15.459" v="76" actId="1582"/>
          <ac:spMkLst>
            <pc:docMk/>
            <pc:sldMk cId="1032935256" sldId="1630"/>
            <ac:spMk id="5" creationId="{2D6819A5-4C52-47ED-C703-E9741230C779}"/>
          </ac:spMkLst>
        </pc:spChg>
      </pc:sldChg>
      <pc:sldChg chg="new del">
        <pc:chgData name="Asadpour, Abdoreza" userId="322b8c3f-eb2d-482c-89cb-f07acd39134f" providerId="ADAL" clId="{29A987ED-33D7-47D7-BB3A-B197C76ADB0F}" dt="2022-10-26T15:17:02.137" v="10" actId="47"/>
        <pc:sldMkLst>
          <pc:docMk/>
          <pc:sldMk cId="3883132440" sldId="1631"/>
        </pc:sldMkLst>
      </pc:sldChg>
      <pc:sldChg chg="modSp new mod">
        <pc:chgData name="Asadpour, Abdoreza" userId="322b8c3f-eb2d-482c-89cb-f07acd39134f" providerId="ADAL" clId="{29A987ED-33D7-47D7-BB3A-B197C76ADB0F}" dt="2022-10-26T15:17:24.874" v="44"/>
        <pc:sldMkLst>
          <pc:docMk/>
          <pc:sldMk cId="1014042201" sldId="1632"/>
        </pc:sldMkLst>
        <pc:spChg chg="mod">
          <ac:chgData name="Asadpour, Abdoreza" userId="322b8c3f-eb2d-482c-89cb-f07acd39134f" providerId="ADAL" clId="{29A987ED-33D7-47D7-BB3A-B197C76ADB0F}" dt="2022-10-26T15:17:09.792" v="27" actId="20577"/>
          <ac:spMkLst>
            <pc:docMk/>
            <pc:sldMk cId="1014042201" sldId="1632"/>
            <ac:spMk id="2" creationId="{26FEDB60-6CEB-7DF7-2267-72E0156B546E}"/>
          </ac:spMkLst>
        </pc:spChg>
        <pc:spChg chg="mod">
          <ac:chgData name="Asadpour, Abdoreza" userId="322b8c3f-eb2d-482c-89cb-f07acd39134f" providerId="ADAL" clId="{29A987ED-33D7-47D7-BB3A-B197C76ADB0F}" dt="2022-10-26T15:17:24.874" v="44"/>
          <ac:spMkLst>
            <pc:docMk/>
            <pc:sldMk cId="1014042201" sldId="1632"/>
            <ac:spMk id="3" creationId="{086E3DE7-B23A-E011-A5E1-8CC836C5F494}"/>
          </ac:spMkLst>
        </pc:spChg>
      </pc:sldChg>
      <pc:sldChg chg="addSp modSp new mod">
        <pc:chgData name="Asadpour, Abdoreza" userId="322b8c3f-eb2d-482c-89cb-f07acd39134f" providerId="ADAL" clId="{29A987ED-33D7-47D7-BB3A-B197C76ADB0F}" dt="2022-10-26T15:23:49.060" v="274" actId="313"/>
        <pc:sldMkLst>
          <pc:docMk/>
          <pc:sldMk cId="283840039" sldId="1633"/>
        </pc:sldMkLst>
        <pc:spChg chg="mod">
          <ac:chgData name="Asadpour, Abdoreza" userId="322b8c3f-eb2d-482c-89cb-f07acd39134f" providerId="ADAL" clId="{29A987ED-33D7-47D7-BB3A-B197C76ADB0F}" dt="2022-10-26T15:23:49.060" v="274" actId="313"/>
          <ac:spMkLst>
            <pc:docMk/>
            <pc:sldMk cId="283840039" sldId="1633"/>
            <ac:spMk id="2" creationId="{DC2AF640-6AA4-F146-53B3-424117EB0E99}"/>
          </ac:spMkLst>
        </pc:spChg>
        <pc:spChg chg="mod">
          <ac:chgData name="Asadpour, Abdoreza" userId="322b8c3f-eb2d-482c-89cb-f07acd39134f" providerId="ADAL" clId="{29A987ED-33D7-47D7-BB3A-B197C76ADB0F}" dt="2022-10-26T15:21:48.293" v="186" actId="20577"/>
          <ac:spMkLst>
            <pc:docMk/>
            <pc:sldMk cId="283840039" sldId="1633"/>
            <ac:spMk id="3" creationId="{40E7C6CE-ED46-3A40-39F9-B87474BA0A99}"/>
          </ac:spMkLst>
        </pc:spChg>
        <pc:spChg chg="add mod">
          <ac:chgData name="Asadpour, Abdoreza" userId="322b8c3f-eb2d-482c-89cb-f07acd39134f" providerId="ADAL" clId="{29A987ED-33D7-47D7-BB3A-B197C76ADB0F}" dt="2022-10-26T15:21:13.268" v="167" actId="1582"/>
          <ac:spMkLst>
            <pc:docMk/>
            <pc:sldMk cId="283840039" sldId="1633"/>
            <ac:spMk id="6" creationId="{1DD552B6-1AE6-0AE7-83EE-19047554EED7}"/>
          </ac:spMkLst>
        </pc:spChg>
        <pc:picChg chg="add mod">
          <ac:chgData name="Asadpour, Abdoreza" userId="322b8c3f-eb2d-482c-89cb-f07acd39134f" providerId="ADAL" clId="{29A987ED-33D7-47D7-BB3A-B197C76ADB0F}" dt="2022-10-26T15:20:50.332" v="163" actId="1076"/>
          <ac:picMkLst>
            <pc:docMk/>
            <pc:sldMk cId="283840039" sldId="1633"/>
            <ac:picMk id="5" creationId="{92CAF015-7770-6626-29DD-60CEC1D19534}"/>
          </ac:picMkLst>
        </pc:picChg>
      </pc:sldChg>
      <pc:sldChg chg="addSp delSp modSp add mod">
        <pc:chgData name="Asadpour, Abdoreza" userId="322b8c3f-eb2d-482c-89cb-f07acd39134f" providerId="ADAL" clId="{29A987ED-33D7-47D7-BB3A-B197C76ADB0F}" dt="2022-10-26T15:26:23.390" v="315" actId="20577"/>
        <pc:sldMkLst>
          <pc:docMk/>
          <pc:sldMk cId="563930803" sldId="1634"/>
        </pc:sldMkLst>
        <pc:spChg chg="mod">
          <ac:chgData name="Asadpour, Abdoreza" userId="322b8c3f-eb2d-482c-89cb-f07acd39134f" providerId="ADAL" clId="{29A987ED-33D7-47D7-BB3A-B197C76ADB0F}" dt="2022-10-26T15:23:52.889" v="275"/>
          <ac:spMkLst>
            <pc:docMk/>
            <pc:sldMk cId="563930803" sldId="1634"/>
            <ac:spMk id="2" creationId="{DC2AF640-6AA4-F146-53B3-424117EB0E99}"/>
          </ac:spMkLst>
        </pc:spChg>
        <pc:spChg chg="mod">
          <ac:chgData name="Asadpour, Abdoreza" userId="322b8c3f-eb2d-482c-89cb-f07acd39134f" providerId="ADAL" clId="{29A987ED-33D7-47D7-BB3A-B197C76ADB0F}" dt="2022-10-26T15:26:23.390" v="315" actId="20577"/>
          <ac:spMkLst>
            <pc:docMk/>
            <pc:sldMk cId="563930803" sldId="1634"/>
            <ac:spMk id="3" creationId="{40E7C6CE-ED46-3A40-39F9-B87474BA0A99}"/>
          </ac:spMkLst>
        </pc:spChg>
        <pc:spChg chg="add mod">
          <ac:chgData name="Asadpour, Abdoreza" userId="322b8c3f-eb2d-482c-89cb-f07acd39134f" providerId="ADAL" clId="{29A987ED-33D7-47D7-BB3A-B197C76ADB0F}" dt="2022-10-26T15:23:26.721" v="264" actId="1582"/>
          <ac:spMkLst>
            <pc:docMk/>
            <pc:sldMk cId="563930803" sldId="1634"/>
            <ac:spMk id="7" creationId="{FEA73926-430C-5647-418D-7F0BDCE3AEE3}"/>
          </ac:spMkLst>
        </pc:spChg>
        <pc:picChg chg="del">
          <ac:chgData name="Asadpour, Abdoreza" userId="322b8c3f-eb2d-482c-89cb-f07acd39134f" providerId="ADAL" clId="{29A987ED-33D7-47D7-BB3A-B197C76ADB0F}" dt="2022-10-26T15:21:53.860" v="187" actId="478"/>
          <ac:picMkLst>
            <pc:docMk/>
            <pc:sldMk cId="563930803" sldId="1634"/>
            <ac:picMk id="5" creationId="{92CAF015-7770-6626-29DD-60CEC1D19534}"/>
          </ac:picMkLst>
        </pc:picChg>
        <pc:picChg chg="add mod">
          <ac:chgData name="Asadpour, Abdoreza" userId="322b8c3f-eb2d-482c-89cb-f07acd39134f" providerId="ADAL" clId="{29A987ED-33D7-47D7-BB3A-B197C76ADB0F}" dt="2022-10-26T15:23:05.571" v="247" actId="1076"/>
          <ac:picMkLst>
            <pc:docMk/>
            <pc:sldMk cId="563930803" sldId="1634"/>
            <ac:picMk id="6" creationId="{AD45126B-1002-79C8-0983-A4EE3191D26B}"/>
          </ac:picMkLst>
        </pc:picChg>
      </pc:sldChg>
      <pc:sldChg chg="addSp delSp modSp add mod">
        <pc:chgData name="Asadpour, Abdoreza" userId="322b8c3f-eb2d-482c-89cb-f07acd39134f" providerId="ADAL" clId="{29A987ED-33D7-47D7-BB3A-B197C76ADB0F}" dt="2022-10-26T15:27:56.805" v="357" actId="12"/>
        <pc:sldMkLst>
          <pc:docMk/>
          <pc:sldMk cId="1535725481" sldId="1635"/>
        </pc:sldMkLst>
        <pc:spChg chg="mod">
          <ac:chgData name="Asadpour, Abdoreza" userId="322b8c3f-eb2d-482c-89cb-f07acd39134f" providerId="ADAL" clId="{29A987ED-33D7-47D7-BB3A-B197C76ADB0F}" dt="2022-10-26T15:27:56.805" v="357" actId="12"/>
          <ac:spMkLst>
            <pc:docMk/>
            <pc:sldMk cId="1535725481" sldId="1635"/>
            <ac:spMk id="3" creationId="{40E7C6CE-ED46-3A40-39F9-B87474BA0A99}"/>
          </ac:spMkLst>
        </pc:spChg>
        <pc:spChg chg="del">
          <ac:chgData name="Asadpour, Abdoreza" userId="322b8c3f-eb2d-482c-89cb-f07acd39134f" providerId="ADAL" clId="{29A987ED-33D7-47D7-BB3A-B197C76ADB0F}" dt="2022-10-26T15:24:07.574" v="278" actId="478"/>
          <ac:spMkLst>
            <pc:docMk/>
            <pc:sldMk cId="1535725481" sldId="1635"/>
            <ac:spMk id="7" creationId="{FEA73926-430C-5647-418D-7F0BDCE3AEE3}"/>
          </ac:spMkLst>
        </pc:spChg>
        <pc:spChg chg="add mod">
          <ac:chgData name="Asadpour, Abdoreza" userId="322b8c3f-eb2d-482c-89cb-f07acd39134f" providerId="ADAL" clId="{29A987ED-33D7-47D7-BB3A-B197C76ADB0F}" dt="2022-10-26T15:26:55.267" v="322" actId="1076"/>
          <ac:spMkLst>
            <pc:docMk/>
            <pc:sldMk cId="1535725481" sldId="1635"/>
            <ac:spMk id="10" creationId="{CAE1E977-78BF-8C1B-6B85-8F310F2410FC}"/>
          </ac:spMkLst>
        </pc:spChg>
        <pc:spChg chg="add mod">
          <ac:chgData name="Asadpour, Abdoreza" userId="322b8c3f-eb2d-482c-89cb-f07acd39134f" providerId="ADAL" clId="{29A987ED-33D7-47D7-BB3A-B197C76ADB0F}" dt="2022-10-26T15:27:14.925" v="327" actId="20577"/>
          <ac:spMkLst>
            <pc:docMk/>
            <pc:sldMk cId="1535725481" sldId="1635"/>
            <ac:spMk id="12" creationId="{D6C0AA55-5841-110F-0EAC-B0323B3D4621}"/>
          </ac:spMkLst>
        </pc:spChg>
        <pc:picChg chg="add mod">
          <ac:chgData name="Asadpour, Abdoreza" userId="322b8c3f-eb2d-482c-89cb-f07acd39134f" providerId="ADAL" clId="{29A987ED-33D7-47D7-BB3A-B197C76ADB0F}" dt="2022-10-26T15:24:47.811" v="281" actId="1076"/>
          <ac:picMkLst>
            <pc:docMk/>
            <pc:sldMk cId="1535725481" sldId="1635"/>
            <ac:picMk id="5" creationId="{A526370F-243B-87E1-4564-C53BC539752D}"/>
          </ac:picMkLst>
        </pc:picChg>
        <pc:picChg chg="del">
          <ac:chgData name="Asadpour, Abdoreza" userId="322b8c3f-eb2d-482c-89cb-f07acd39134f" providerId="ADAL" clId="{29A987ED-33D7-47D7-BB3A-B197C76ADB0F}" dt="2022-10-26T15:24:04.087" v="277" actId="478"/>
          <ac:picMkLst>
            <pc:docMk/>
            <pc:sldMk cId="1535725481" sldId="1635"/>
            <ac:picMk id="6" creationId="{AD45126B-1002-79C8-0983-A4EE3191D26B}"/>
          </ac:picMkLst>
        </pc:picChg>
        <pc:cxnChg chg="add mod">
          <ac:chgData name="Asadpour, Abdoreza" userId="322b8c3f-eb2d-482c-89cb-f07acd39134f" providerId="ADAL" clId="{29A987ED-33D7-47D7-BB3A-B197C76ADB0F}" dt="2022-10-26T15:25:02.281" v="285" actId="1582"/>
          <ac:cxnSpMkLst>
            <pc:docMk/>
            <pc:sldMk cId="1535725481" sldId="1635"/>
            <ac:cxnSpMk id="9" creationId="{FAF28FC7-23D9-2D04-9571-B0898756C88A}"/>
          </ac:cxnSpMkLst>
        </pc:cxnChg>
        <pc:cxnChg chg="add mod">
          <ac:chgData name="Asadpour, Abdoreza" userId="322b8c3f-eb2d-482c-89cb-f07acd39134f" providerId="ADAL" clId="{29A987ED-33D7-47D7-BB3A-B197C76ADB0F}" dt="2022-10-26T15:27:06.338" v="324" actId="1076"/>
          <ac:cxnSpMkLst>
            <pc:docMk/>
            <pc:sldMk cId="1535725481" sldId="1635"/>
            <ac:cxnSpMk id="11" creationId="{BA587007-AEB3-C967-97C9-5EF0A9563014}"/>
          </ac:cxnSpMkLst>
        </pc:cxnChg>
      </pc:sldChg>
      <pc:sldChg chg="addSp delSp modSp new mod">
        <pc:chgData name="Asadpour, Abdoreza" userId="322b8c3f-eb2d-482c-89cb-f07acd39134f" providerId="ADAL" clId="{29A987ED-33D7-47D7-BB3A-B197C76ADB0F}" dt="2022-10-26T15:28:46.714" v="411" actId="20577"/>
        <pc:sldMkLst>
          <pc:docMk/>
          <pc:sldMk cId="53070760" sldId="1636"/>
        </pc:sldMkLst>
        <pc:spChg chg="mod">
          <ac:chgData name="Asadpour, Abdoreza" userId="322b8c3f-eb2d-482c-89cb-f07acd39134f" providerId="ADAL" clId="{29A987ED-33D7-47D7-BB3A-B197C76ADB0F}" dt="2022-10-26T15:28:46.714" v="411" actId="20577"/>
          <ac:spMkLst>
            <pc:docMk/>
            <pc:sldMk cId="53070760" sldId="1636"/>
            <ac:spMk id="2" creationId="{EFEF0940-1935-CC23-D242-8F1BEB19DAF7}"/>
          </ac:spMkLst>
        </pc:spChg>
        <pc:spChg chg="del">
          <ac:chgData name="Asadpour, Abdoreza" userId="322b8c3f-eb2d-482c-89cb-f07acd39134f" providerId="ADAL" clId="{29A987ED-33D7-47D7-BB3A-B197C76ADB0F}" dt="2022-10-26T15:28:15.855" v="359" actId="22"/>
          <ac:spMkLst>
            <pc:docMk/>
            <pc:sldMk cId="53070760" sldId="1636"/>
            <ac:spMk id="3" creationId="{16119B4B-EF18-7DC7-F9F7-A7779250C33C}"/>
          </ac:spMkLst>
        </pc:spChg>
        <pc:picChg chg="add mod ord">
          <ac:chgData name="Asadpour, Abdoreza" userId="322b8c3f-eb2d-482c-89cb-f07acd39134f" providerId="ADAL" clId="{29A987ED-33D7-47D7-BB3A-B197C76ADB0F}" dt="2022-10-26T15:28:29.281" v="362" actId="14100"/>
          <ac:picMkLst>
            <pc:docMk/>
            <pc:sldMk cId="53070760" sldId="1636"/>
            <ac:picMk id="5" creationId="{922616C4-5A91-8DE3-65C5-2AC62FB5F6CE}"/>
          </ac:picMkLst>
        </pc:picChg>
      </pc:sldChg>
      <pc:sldChg chg="delSp modSp add mod">
        <pc:chgData name="Asadpour, Abdoreza" userId="322b8c3f-eb2d-482c-89cb-f07acd39134f" providerId="ADAL" clId="{29A987ED-33D7-47D7-BB3A-B197C76ADB0F}" dt="2022-10-26T15:29:46.483" v="427" actId="20577"/>
        <pc:sldMkLst>
          <pc:docMk/>
          <pc:sldMk cId="847004455" sldId="1637"/>
        </pc:sldMkLst>
        <pc:spChg chg="mod">
          <ac:chgData name="Asadpour, Abdoreza" userId="322b8c3f-eb2d-482c-89cb-f07acd39134f" providerId="ADAL" clId="{29A987ED-33D7-47D7-BB3A-B197C76ADB0F}" dt="2022-10-26T15:29:46.483" v="427" actId="20577"/>
          <ac:spMkLst>
            <pc:docMk/>
            <pc:sldMk cId="847004455" sldId="1637"/>
            <ac:spMk id="3" creationId="{40E7C6CE-ED46-3A40-39F9-B87474BA0A99}"/>
          </ac:spMkLst>
        </pc:spChg>
        <pc:spChg chg="del">
          <ac:chgData name="Asadpour, Abdoreza" userId="322b8c3f-eb2d-482c-89cb-f07acd39134f" providerId="ADAL" clId="{29A987ED-33D7-47D7-BB3A-B197C76ADB0F}" dt="2022-10-26T15:29:27.410" v="414" actId="478"/>
          <ac:spMkLst>
            <pc:docMk/>
            <pc:sldMk cId="847004455" sldId="1637"/>
            <ac:spMk id="10" creationId="{CAE1E977-78BF-8C1B-6B85-8F310F2410FC}"/>
          </ac:spMkLst>
        </pc:spChg>
        <pc:spChg chg="mod">
          <ac:chgData name="Asadpour, Abdoreza" userId="322b8c3f-eb2d-482c-89cb-f07acd39134f" providerId="ADAL" clId="{29A987ED-33D7-47D7-BB3A-B197C76ADB0F}" dt="2022-10-26T15:29:29.897" v="415" actId="20577"/>
          <ac:spMkLst>
            <pc:docMk/>
            <pc:sldMk cId="847004455" sldId="1637"/>
            <ac:spMk id="12" creationId="{D6C0AA55-5841-110F-0EAC-B0323B3D4621}"/>
          </ac:spMkLst>
        </pc:spChg>
        <pc:cxnChg chg="del">
          <ac:chgData name="Asadpour, Abdoreza" userId="322b8c3f-eb2d-482c-89cb-f07acd39134f" providerId="ADAL" clId="{29A987ED-33D7-47D7-BB3A-B197C76ADB0F}" dt="2022-10-26T15:29:27.410" v="414" actId="478"/>
          <ac:cxnSpMkLst>
            <pc:docMk/>
            <pc:sldMk cId="847004455" sldId="1637"/>
            <ac:cxnSpMk id="9" creationId="{FAF28FC7-23D9-2D04-9571-B0898756C88A}"/>
          </ac:cxnSpMkLst>
        </pc:cxnChg>
      </pc:sldChg>
      <pc:sldChg chg="addSp delSp modSp new mod">
        <pc:chgData name="Asadpour, Abdoreza" userId="322b8c3f-eb2d-482c-89cb-f07acd39134f" providerId="ADAL" clId="{29A987ED-33D7-47D7-BB3A-B197C76ADB0F}" dt="2022-10-26T15:31:21.313" v="489" actId="20577"/>
        <pc:sldMkLst>
          <pc:docMk/>
          <pc:sldMk cId="3920341438" sldId="1638"/>
        </pc:sldMkLst>
        <pc:spChg chg="mod">
          <ac:chgData name="Asadpour, Abdoreza" userId="322b8c3f-eb2d-482c-89cb-f07acd39134f" providerId="ADAL" clId="{29A987ED-33D7-47D7-BB3A-B197C76ADB0F}" dt="2022-10-26T15:31:21.313" v="489" actId="20577"/>
          <ac:spMkLst>
            <pc:docMk/>
            <pc:sldMk cId="3920341438" sldId="1638"/>
            <ac:spMk id="2" creationId="{6DD59B38-742F-DF84-1FFE-3957F3F0F0E1}"/>
          </ac:spMkLst>
        </pc:spChg>
        <pc:spChg chg="del">
          <ac:chgData name="Asadpour, Abdoreza" userId="322b8c3f-eb2d-482c-89cb-f07acd39134f" providerId="ADAL" clId="{29A987ED-33D7-47D7-BB3A-B197C76ADB0F}" dt="2022-10-26T15:30:06.732" v="439" actId="22"/>
          <ac:spMkLst>
            <pc:docMk/>
            <pc:sldMk cId="3920341438" sldId="1638"/>
            <ac:spMk id="3" creationId="{C6C47155-EEBE-3CD2-397A-A92FE0038C7B}"/>
          </ac:spMkLst>
        </pc:spChg>
        <pc:picChg chg="add mod ord modCrop">
          <ac:chgData name="Asadpour, Abdoreza" userId="322b8c3f-eb2d-482c-89cb-f07acd39134f" providerId="ADAL" clId="{29A987ED-33D7-47D7-BB3A-B197C76ADB0F}" dt="2022-10-26T15:31:07.496" v="454" actId="1076"/>
          <ac:picMkLst>
            <pc:docMk/>
            <pc:sldMk cId="3920341438" sldId="1638"/>
            <ac:picMk id="5" creationId="{ABBE8A45-A4F5-2915-8278-29E7F1D2CDC8}"/>
          </ac:picMkLst>
        </pc:picChg>
        <pc:picChg chg="add mod modCrop">
          <ac:chgData name="Asadpour, Abdoreza" userId="322b8c3f-eb2d-482c-89cb-f07acd39134f" providerId="ADAL" clId="{29A987ED-33D7-47D7-BB3A-B197C76ADB0F}" dt="2022-10-26T15:30:57.696" v="452" actId="1076"/>
          <ac:picMkLst>
            <pc:docMk/>
            <pc:sldMk cId="3920341438" sldId="1638"/>
            <ac:picMk id="7" creationId="{7DF07409-D616-9069-93EC-1890BFE1208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89990-28F6-4A16-81DC-03ADC4D4C11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60024D9-CDFD-4FED-9103-B26EF39AC2AC}">
      <dgm:prSet phldrT="[Text]"/>
      <dgm:spPr/>
      <dgm:t>
        <a:bodyPr/>
        <a:lstStyle/>
        <a:p>
          <a:r>
            <a:rPr lang="en-GB" dirty="0"/>
            <a:t>Standard Stimulus</a:t>
          </a:r>
        </a:p>
      </dgm:t>
    </dgm:pt>
    <dgm:pt modelId="{D873517E-364E-4F90-AC9E-8023F31EFAC3}" type="parTrans" cxnId="{E3BE590B-32F8-4317-BBF2-5506507657E9}">
      <dgm:prSet/>
      <dgm:spPr/>
      <dgm:t>
        <a:bodyPr/>
        <a:lstStyle/>
        <a:p>
          <a:endParaRPr lang="en-GB"/>
        </a:p>
      </dgm:t>
    </dgm:pt>
    <dgm:pt modelId="{66175E3F-C960-4256-9A52-9D337E772A63}" type="sibTrans" cxnId="{E3BE590B-32F8-4317-BBF2-5506507657E9}">
      <dgm:prSet/>
      <dgm:spPr/>
      <dgm:t>
        <a:bodyPr/>
        <a:lstStyle/>
        <a:p>
          <a:endParaRPr lang="en-GB"/>
        </a:p>
      </dgm:t>
    </dgm:pt>
    <dgm:pt modelId="{377B11A6-BC59-4A67-BE49-4CC3E003EED8}">
      <dgm:prSet phldrT="[Text]"/>
      <dgm:spPr/>
      <dgm:t>
        <a:bodyPr/>
        <a:lstStyle/>
        <a:p>
          <a:r>
            <a:rPr lang="en-GB" dirty="0"/>
            <a:t>1000 Hz</a:t>
          </a:r>
        </a:p>
      </dgm:t>
    </dgm:pt>
    <dgm:pt modelId="{6E191276-3F25-4921-B5EB-C7B14CA392E6}" type="parTrans" cxnId="{023A1E3A-CC3C-4AE0-8744-54D84E846B20}">
      <dgm:prSet/>
      <dgm:spPr/>
      <dgm:t>
        <a:bodyPr/>
        <a:lstStyle/>
        <a:p>
          <a:endParaRPr lang="en-GB"/>
        </a:p>
      </dgm:t>
    </dgm:pt>
    <dgm:pt modelId="{EE5B9517-0232-47EE-80E4-4B5378566BDF}" type="sibTrans" cxnId="{023A1E3A-CC3C-4AE0-8744-54D84E846B20}">
      <dgm:prSet/>
      <dgm:spPr/>
      <dgm:t>
        <a:bodyPr/>
        <a:lstStyle/>
        <a:p>
          <a:endParaRPr lang="en-GB"/>
        </a:p>
      </dgm:t>
    </dgm:pt>
    <dgm:pt modelId="{CBADC981-31D7-4840-980E-FC33EB6FA715}">
      <dgm:prSet phldrT="[Text]"/>
      <dgm:spPr/>
      <dgm:t>
        <a:bodyPr/>
        <a:lstStyle/>
        <a:p>
          <a:r>
            <a:rPr lang="en-GB" dirty="0"/>
            <a:t>80% (480) trials</a:t>
          </a:r>
        </a:p>
      </dgm:t>
    </dgm:pt>
    <dgm:pt modelId="{7ED9FCD5-9766-4CB5-81C0-979436346D1C}" type="parTrans" cxnId="{82CB693E-86C0-473F-994F-F32E715FDCE4}">
      <dgm:prSet/>
      <dgm:spPr/>
      <dgm:t>
        <a:bodyPr/>
        <a:lstStyle/>
        <a:p>
          <a:endParaRPr lang="en-GB"/>
        </a:p>
      </dgm:t>
    </dgm:pt>
    <dgm:pt modelId="{E742418A-DDF0-466C-A648-4432BC1763C6}" type="sibTrans" cxnId="{82CB693E-86C0-473F-994F-F32E715FDCE4}">
      <dgm:prSet/>
      <dgm:spPr/>
      <dgm:t>
        <a:bodyPr/>
        <a:lstStyle/>
        <a:p>
          <a:endParaRPr lang="en-GB"/>
        </a:p>
      </dgm:t>
    </dgm:pt>
    <dgm:pt modelId="{0F83C2D9-E1EC-4891-A88F-EF5809127753}">
      <dgm:prSet phldrT="[Text]"/>
      <dgm:spPr/>
      <dgm:t>
        <a:bodyPr/>
        <a:lstStyle/>
        <a:p>
          <a:r>
            <a:rPr lang="en-GB" dirty="0"/>
            <a:t>Rare Stimulus</a:t>
          </a:r>
        </a:p>
      </dgm:t>
    </dgm:pt>
    <dgm:pt modelId="{DFF808E6-140D-4F39-9735-D498F4A35AE4}" type="parTrans" cxnId="{A91747ED-1E98-4CD6-A307-544F32AB0C19}">
      <dgm:prSet/>
      <dgm:spPr/>
      <dgm:t>
        <a:bodyPr/>
        <a:lstStyle/>
        <a:p>
          <a:endParaRPr lang="en-GB"/>
        </a:p>
      </dgm:t>
    </dgm:pt>
    <dgm:pt modelId="{BC5F8520-0CC1-43F5-9ADD-64F52F2BBE92}" type="sibTrans" cxnId="{A91747ED-1E98-4CD6-A307-544F32AB0C19}">
      <dgm:prSet/>
      <dgm:spPr/>
      <dgm:t>
        <a:bodyPr/>
        <a:lstStyle/>
        <a:p>
          <a:endParaRPr lang="en-GB"/>
        </a:p>
      </dgm:t>
    </dgm:pt>
    <dgm:pt modelId="{0FAF6A59-168A-4730-A18C-A7C21276DEF4}">
      <dgm:prSet phldrT="[Text]"/>
      <dgm:spPr/>
      <dgm:t>
        <a:bodyPr/>
        <a:lstStyle/>
        <a:p>
          <a:r>
            <a:rPr lang="en-GB" dirty="0"/>
            <a:t>2000 Hz</a:t>
          </a:r>
        </a:p>
      </dgm:t>
    </dgm:pt>
    <dgm:pt modelId="{00DB0E13-2111-4CFA-B3E3-2365CAF4BE59}" type="parTrans" cxnId="{3245B36B-9089-4B6B-8412-6FFE0795A23D}">
      <dgm:prSet/>
      <dgm:spPr/>
      <dgm:t>
        <a:bodyPr/>
        <a:lstStyle/>
        <a:p>
          <a:endParaRPr lang="en-GB"/>
        </a:p>
      </dgm:t>
    </dgm:pt>
    <dgm:pt modelId="{545BCC71-4181-443C-B324-8FB04E4A9859}" type="sibTrans" cxnId="{3245B36B-9089-4B6B-8412-6FFE0795A23D}">
      <dgm:prSet/>
      <dgm:spPr/>
      <dgm:t>
        <a:bodyPr/>
        <a:lstStyle/>
        <a:p>
          <a:endParaRPr lang="en-GB"/>
        </a:p>
      </dgm:t>
    </dgm:pt>
    <dgm:pt modelId="{B8BFDA1F-A847-4B81-BA49-1963F0F282BF}">
      <dgm:prSet phldrT="[Text]"/>
      <dgm:spPr/>
      <dgm:t>
        <a:bodyPr/>
        <a:lstStyle/>
        <a:p>
          <a:r>
            <a:rPr lang="en-GB" dirty="0"/>
            <a:t>20% (120) trials</a:t>
          </a:r>
        </a:p>
      </dgm:t>
    </dgm:pt>
    <dgm:pt modelId="{A09D7778-01D6-4186-AADF-1848A3DFB5FA}" type="parTrans" cxnId="{95B7621F-6436-46A1-9A0E-8F453A9802FB}">
      <dgm:prSet/>
      <dgm:spPr/>
      <dgm:t>
        <a:bodyPr/>
        <a:lstStyle/>
        <a:p>
          <a:endParaRPr lang="en-GB"/>
        </a:p>
      </dgm:t>
    </dgm:pt>
    <dgm:pt modelId="{67CE5B08-1C37-4761-BE88-974CCB9AFC1C}" type="sibTrans" cxnId="{95B7621F-6436-46A1-9A0E-8F453A9802FB}">
      <dgm:prSet/>
      <dgm:spPr/>
      <dgm:t>
        <a:bodyPr/>
        <a:lstStyle/>
        <a:p>
          <a:endParaRPr lang="en-GB"/>
        </a:p>
      </dgm:t>
    </dgm:pt>
    <dgm:pt modelId="{8B705B89-502A-4331-92E0-92CDE2E795AB}">
      <dgm:prSet phldrT="[Text]"/>
      <dgm:spPr/>
      <dgm:t>
        <a:bodyPr/>
        <a:lstStyle/>
        <a:p>
          <a:r>
            <a:rPr lang="en-GB" dirty="0"/>
            <a:t>70 </a:t>
          </a:r>
          <a:r>
            <a:rPr lang="en-GB" dirty="0" err="1"/>
            <a:t>ms</a:t>
          </a:r>
          <a:endParaRPr lang="en-GB" dirty="0"/>
        </a:p>
      </dgm:t>
    </dgm:pt>
    <dgm:pt modelId="{2F8CF4AB-CE36-49BA-83A9-BCB03A4B93F0}" type="parTrans" cxnId="{1D1BB39B-36E3-43BB-BAB8-45F3F4CCC38E}">
      <dgm:prSet/>
      <dgm:spPr/>
      <dgm:t>
        <a:bodyPr/>
        <a:lstStyle/>
        <a:p>
          <a:endParaRPr lang="en-GB"/>
        </a:p>
      </dgm:t>
    </dgm:pt>
    <dgm:pt modelId="{3A5AD3E2-04DD-484F-9731-9625CD07FC92}" type="sibTrans" cxnId="{1D1BB39B-36E3-43BB-BAB8-45F3F4CCC38E}">
      <dgm:prSet/>
      <dgm:spPr/>
      <dgm:t>
        <a:bodyPr/>
        <a:lstStyle/>
        <a:p>
          <a:endParaRPr lang="en-GB"/>
        </a:p>
      </dgm:t>
    </dgm:pt>
    <dgm:pt modelId="{D43841E6-30AE-49EC-B09D-91B15177BF13}">
      <dgm:prSet phldrT="[Text]"/>
      <dgm:spPr/>
      <dgm:t>
        <a:bodyPr/>
        <a:lstStyle/>
        <a:p>
          <a:r>
            <a:rPr lang="en-GB" dirty="0"/>
            <a:t>5 </a:t>
          </a:r>
          <a:r>
            <a:rPr lang="en-GB" dirty="0" err="1"/>
            <a:t>ms</a:t>
          </a:r>
          <a:r>
            <a:rPr lang="en-GB" dirty="0"/>
            <a:t> rise and fall time</a:t>
          </a:r>
        </a:p>
      </dgm:t>
    </dgm:pt>
    <dgm:pt modelId="{9724BF66-58A2-4500-A7DD-69CF29DBF1D9}" type="parTrans" cxnId="{23BE09D2-0CBA-48EB-BA17-1DF980D03734}">
      <dgm:prSet/>
      <dgm:spPr/>
      <dgm:t>
        <a:bodyPr/>
        <a:lstStyle/>
        <a:p>
          <a:endParaRPr lang="en-GB"/>
        </a:p>
      </dgm:t>
    </dgm:pt>
    <dgm:pt modelId="{2A1A90FD-44FB-49BD-B5DB-30045C1F5454}" type="sibTrans" cxnId="{23BE09D2-0CBA-48EB-BA17-1DF980D03734}">
      <dgm:prSet/>
      <dgm:spPr/>
      <dgm:t>
        <a:bodyPr/>
        <a:lstStyle/>
        <a:p>
          <a:endParaRPr lang="en-GB"/>
        </a:p>
      </dgm:t>
    </dgm:pt>
    <dgm:pt modelId="{6F71BCF2-5517-4910-BE3B-0B245EA79306}">
      <dgm:prSet phldrT="[Text]"/>
      <dgm:spPr/>
      <dgm:t>
        <a:bodyPr/>
        <a:lstStyle/>
        <a:p>
          <a:r>
            <a:rPr lang="en-GB"/>
            <a:t>70 ms</a:t>
          </a:r>
          <a:endParaRPr lang="en-GB" dirty="0"/>
        </a:p>
      </dgm:t>
    </dgm:pt>
    <dgm:pt modelId="{8A471014-D273-42CF-B4B1-E940432A39C3}" type="parTrans" cxnId="{DF8E2182-EAFC-433D-9C47-097B18EEC50C}">
      <dgm:prSet/>
      <dgm:spPr/>
      <dgm:t>
        <a:bodyPr/>
        <a:lstStyle/>
        <a:p>
          <a:endParaRPr lang="en-GB"/>
        </a:p>
      </dgm:t>
    </dgm:pt>
    <dgm:pt modelId="{E4FDC1FB-D9CD-4E50-B820-3AD14EBC87D6}" type="sibTrans" cxnId="{DF8E2182-EAFC-433D-9C47-097B18EEC50C}">
      <dgm:prSet/>
      <dgm:spPr/>
      <dgm:t>
        <a:bodyPr/>
        <a:lstStyle/>
        <a:p>
          <a:endParaRPr lang="en-GB"/>
        </a:p>
      </dgm:t>
    </dgm:pt>
    <dgm:pt modelId="{38A9940E-93BB-4FAC-8C8E-8DABFEB97763}">
      <dgm:prSet phldrT="[Text]"/>
      <dgm:spPr/>
      <dgm:t>
        <a:bodyPr/>
        <a:lstStyle/>
        <a:p>
          <a:r>
            <a:rPr lang="en-GB" dirty="0"/>
            <a:t>5 </a:t>
          </a:r>
          <a:r>
            <a:rPr lang="en-GB" dirty="0" err="1"/>
            <a:t>ms</a:t>
          </a:r>
          <a:r>
            <a:rPr lang="en-GB" dirty="0"/>
            <a:t> rise and fall time</a:t>
          </a:r>
        </a:p>
      </dgm:t>
    </dgm:pt>
    <dgm:pt modelId="{0AF15C45-E426-4E80-A376-CB7443C80D99}" type="parTrans" cxnId="{F764CCA5-9065-44EA-A575-75585A250C84}">
      <dgm:prSet/>
      <dgm:spPr/>
      <dgm:t>
        <a:bodyPr/>
        <a:lstStyle/>
        <a:p>
          <a:endParaRPr lang="en-GB"/>
        </a:p>
      </dgm:t>
    </dgm:pt>
    <dgm:pt modelId="{7C5B75BA-C0E5-4239-AB5B-61ED61A275EC}" type="sibTrans" cxnId="{F764CCA5-9065-44EA-A575-75585A250C84}">
      <dgm:prSet/>
      <dgm:spPr/>
      <dgm:t>
        <a:bodyPr/>
        <a:lstStyle/>
        <a:p>
          <a:endParaRPr lang="en-GB"/>
        </a:p>
      </dgm:t>
    </dgm:pt>
    <dgm:pt modelId="{AECBCB37-E16E-4141-913F-6BCBEE79D27D}" type="pres">
      <dgm:prSet presAssocID="{95789990-28F6-4A16-81DC-03ADC4D4C11F}" presName="theList" presStyleCnt="0">
        <dgm:presLayoutVars>
          <dgm:dir/>
          <dgm:animLvl val="lvl"/>
          <dgm:resizeHandles val="exact"/>
        </dgm:presLayoutVars>
      </dgm:prSet>
      <dgm:spPr/>
    </dgm:pt>
    <dgm:pt modelId="{EE4FF3DC-DC41-4E0C-8B84-8A8077542343}" type="pres">
      <dgm:prSet presAssocID="{560024D9-CDFD-4FED-9103-B26EF39AC2AC}" presName="compNode" presStyleCnt="0"/>
      <dgm:spPr/>
    </dgm:pt>
    <dgm:pt modelId="{57857F73-6C9B-4542-9CE9-CBC08F1FB2BB}" type="pres">
      <dgm:prSet presAssocID="{560024D9-CDFD-4FED-9103-B26EF39AC2AC}" presName="aNode" presStyleLbl="bgShp" presStyleIdx="0" presStyleCnt="2"/>
      <dgm:spPr/>
    </dgm:pt>
    <dgm:pt modelId="{50EB1897-C482-4038-832A-CB17835CF8F8}" type="pres">
      <dgm:prSet presAssocID="{560024D9-CDFD-4FED-9103-B26EF39AC2AC}" presName="textNode" presStyleLbl="bgShp" presStyleIdx="0" presStyleCnt="2"/>
      <dgm:spPr/>
    </dgm:pt>
    <dgm:pt modelId="{D4A4AA5D-E32D-4E03-8E31-78EE6A148ADD}" type="pres">
      <dgm:prSet presAssocID="{560024D9-CDFD-4FED-9103-B26EF39AC2AC}" presName="compChildNode" presStyleCnt="0"/>
      <dgm:spPr/>
    </dgm:pt>
    <dgm:pt modelId="{23EE3C94-0F38-4E2D-B932-9872D74F934D}" type="pres">
      <dgm:prSet presAssocID="{560024D9-CDFD-4FED-9103-B26EF39AC2AC}" presName="theInnerList" presStyleCnt="0"/>
      <dgm:spPr/>
    </dgm:pt>
    <dgm:pt modelId="{75BC8392-DF03-4AE4-9038-FDF961CFC212}" type="pres">
      <dgm:prSet presAssocID="{377B11A6-BC59-4A67-BE49-4CC3E003EED8}" presName="childNode" presStyleLbl="node1" presStyleIdx="0" presStyleCnt="8">
        <dgm:presLayoutVars>
          <dgm:bulletEnabled val="1"/>
        </dgm:presLayoutVars>
      </dgm:prSet>
      <dgm:spPr/>
    </dgm:pt>
    <dgm:pt modelId="{0EAC2BEB-DC5E-4878-B1FB-7B5179FA9BA4}" type="pres">
      <dgm:prSet presAssocID="{377B11A6-BC59-4A67-BE49-4CC3E003EED8}" presName="aSpace2" presStyleCnt="0"/>
      <dgm:spPr/>
    </dgm:pt>
    <dgm:pt modelId="{3546C268-9894-4155-8CF6-E3932AFF301E}" type="pres">
      <dgm:prSet presAssocID="{CBADC981-31D7-4840-980E-FC33EB6FA715}" presName="childNode" presStyleLbl="node1" presStyleIdx="1" presStyleCnt="8">
        <dgm:presLayoutVars>
          <dgm:bulletEnabled val="1"/>
        </dgm:presLayoutVars>
      </dgm:prSet>
      <dgm:spPr/>
    </dgm:pt>
    <dgm:pt modelId="{B3381244-B727-46FF-8614-CE5EBFA90863}" type="pres">
      <dgm:prSet presAssocID="{CBADC981-31D7-4840-980E-FC33EB6FA715}" presName="aSpace2" presStyleCnt="0"/>
      <dgm:spPr/>
    </dgm:pt>
    <dgm:pt modelId="{61C1B00C-3E61-4606-9FA9-A358CB9FEC76}" type="pres">
      <dgm:prSet presAssocID="{8B705B89-502A-4331-92E0-92CDE2E795AB}" presName="childNode" presStyleLbl="node1" presStyleIdx="2" presStyleCnt="8">
        <dgm:presLayoutVars>
          <dgm:bulletEnabled val="1"/>
        </dgm:presLayoutVars>
      </dgm:prSet>
      <dgm:spPr/>
    </dgm:pt>
    <dgm:pt modelId="{38C51110-48D7-4A9A-A6A6-D6F185FB3159}" type="pres">
      <dgm:prSet presAssocID="{8B705B89-502A-4331-92E0-92CDE2E795AB}" presName="aSpace2" presStyleCnt="0"/>
      <dgm:spPr/>
    </dgm:pt>
    <dgm:pt modelId="{DFF68D11-5AD2-4110-9C8D-5F8654B122B0}" type="pres">
      <dgm:prSet presAssocID="{D43841E6-30AE-49EC-B09D-91B15177BF13}" presName="childNode" presStyleLbl="node1" presStyleIdx="3" presStyleCnt="8">
        <dgm:presLayoutVars>
          <dgm:bulletEnabled val="1"/>
        </dgm:presLayoutVars>
      </dgm:prSet>
      <dgm:spPr/>
    </dgm:pt>
    <dgm:pt modelId="{7220BD20-3B5C-4B5A-B080-255BED05DB4C}" type="pres">
      <dgm:prSet presAssocID="{560024D9-CDFD-4FED-9103-B26EF39AC2AC}" presName="aSpace" presStyleCnt="0"/>
      <dgm:spPr/>
    </dgm:pt>
    <dgm:pt modelId="{4C0C230B-0AB0-48C9-8C31-135409C3887C}" type="pres">
      <dgm:prSet presAssocID="{0F83C2D9-E1EC-4891-A88F-EF5809127753}" presName="compNode" presStyleCnt="0"/>
      <dgm:spPr/>
    </dgm:pt>
    <dgm:pt modelId="{A0CC0FA9-CC4E-4387-A2E9-D921A3D08E09}" type="pres">
      <dgm:prSet presAssocID="{0F83C2D9-E1EC-4891-A88F-EF5809127753}" presName="aNode" presStyleLbl="bgShp" presStyleIdx="1" presStyleCnt="2" custLinFactNeighborX="17796" custLinFactNeighborY="1035"/>
      <dgm:spPr/>
    </dgm:pt>
    <dgm:pt modelId="{AC293CD4-88ED-47A4-A0DE-4FEA8B51F666}" type="pres">
      <dgm:prSet presAssocID="{0F83C2D9-E1EC-4891-A88F-EF5809127753}" presName="textNode" presStyleLbl="bgShp" presStyleIdx="1" presStyleCnt="2"/>
      <dgm:spPr/>
    </dgm:pt>
    <dgm:pt modelId="{D42FC32A-75CF-418C-8754-CFB58B47BBE4}" type="pres">
      <dgm:prSet presAssocID="{0F83C2D9-E1EC-4891-A88F-EF5809127753}" presName="compChildNode" presStyleCnt="0"/>
      <dgm:spPr/>
    </dgm:pt>
    <dgm:pt modelId="{56869F75-2CCA-4964-BCEF-1A46EAC0428B}" type="pres">
      <dgm:prSet presAssocID="{0F83C2D9-E1EC-4891-A88F-EF5809127753}" presName="theInnerList" presStyleCnt="0"/>
      <dgm:spPr/>
    </dgm:pt>
    <dgm:pt modelId="{AA1CFBD3-A689-4A7B-BD5A-34C3CA4A0C70}" type="pres">
      <dgm:prSet presAssocID="{0FAF6A59-168A-4730-A18C-A7C21276DEF4}" presName="childNode" presStyleLbl="node1" presStyleIdx="4" presStyleCnt="8">
        <dgm:presLayoutVars>
          <dgm:bulletEnabled val="1"/>
        </dgm:presLayoutVars>
      </dgm:prSet>
      <dgm:spPr/>
    </dgm:pt>
    <dgm:pt modelId="{75899CF8-69E4-4253-8CC8-7AC8BDF6D585}" type="pres">
      <dgm:prSet presAssocID="{0FAF6A59-168A-4730-A18C-A7C21276DEF4}" presName="aSpace2" presStyleCnt="0"/>
      <dgm:spPr/>
    </dgm:pt>
    <dgm:pt modelId="{96FCC764-FFEE-4552-950A-2046E97DC0EB}" type="pres">
      <dgm:prSet presAssocID="{B8BFDA1F-A847-4B81-BA49-1963F0F282BF}" presName="childNode" presStyleLbl="node1" presStyleIdx="5" presStyleCnt="8">
        <dgm:presLayoutVars>
          <dgm:bulletEnabled val="1"/>
        </dgm:presLayoutVars>
      </dgm:prSet>
      <dgm:spPr/>
    </dgm:pt>
    <dgm:pt modelId="{10F52A12-954B-46BE-9FEF-90FEABD9E40F}" type="pres">
      <dgm:prSet presAssocID="{B8BFDA1F-A847-4B81-BA49-1963F0F282BF}" presName="aSpace2" presStyleCnt="0"/>
      <dgm:spPr/>
    </dgm:pt>
    <dgm:pt modelId="{31D0E352-AD3E-4F76-9012-5DAE62160165}" type="pres">
      <dgm:prSet presAssocID="{6F71BCF2-5517-4910-BE3B-0B245EA79306}" presName="childNode" presStyleLbl="node1" presStyleIdx="6" presStyleCnt="8">
        <dgm:presLayoutVars>
          <dgm:bulletEnabled val="1"/>
        </dgm:presLayoutVars>
      </dgm:prSet>
      <dgm:spPr/>
    </dgm:pt>
    <dgm:pt modelId="{0013767A-26E6-4CB0-967E-6CD3E2145378}" type="pres">
      <dgm:prSet presAssocID="{6F71BCF2-5517-4910-BE3B-0B245EA79306}" presName="aSpace2" presStyleCnt="0"/>
      <dgm:spPr/>
    </dgm:pt>
    <dgm:pt modelId="{4F691461-03EE-47C9-B343-119C9744BFB0}" type="pres">
      <dgm:prSet presAssocID="{38A9940E-93BB-4FAC-8C8E-8DABFEB97763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E3BE590B-32F8-4317-BBF2-5506507657E9}" srcId="{95789990-28F6-4A16-81DC-03ADC4D4C11F}" destId="{560024D9-CDFD-4FED-9103-B26EF39AC2AC}" srcOrd="0" destOrd="0" parTransId="{D873517E-364E-4F90-AC9E-8023F31EFAC3}" sibTransId="{66175E3F-C960-4256-9A52-9D337E772A63}"/>
    <dgm:cxn modelId="{1D6F3B14-5A6C-493B-B990-1998161B47D1}" type="presOf" srcId="{377B11A6-BC59-4A67-BE49-4CC3E003EED8}" destId="{75BC8392-DF03-4AE4-9038-FDF961CFC212}" srcOrd="0" destOrd="0" presId="urn:microsoft.com/office/officeart/2005/8/layout/lProcess2"/>
    <dgm:cxn modelId="{95B7621F-6436-46A1-9A0E-8F453A9802FB}" srcId="{0F83C2D9-E1EC-4891-A88F-EF5809127753}" destId="{B8BFDA1F-A847-4B81-BA49-1963F0F282BF}" srcOrd="1" destOrd="0" parTransId="{A09D7778-01D6-4186-AADF-1848A3DFB5FA}" sibTransId="{67CE5B08-1C37-4761-BE88-974CCB9AFC1C}"/>
    <dgm:cxn modelId="{9980B820-5964-412C-B8E8-B5F72E871916}" type="presOf" srcId="{D43841E6-30AE-49EC-B09D-91B15177BF13}" destId="{DFF68D11-5AD2-4110-9C8D-5F8654B122B0}" srcOrd="0" destOrd="0" presId="urn:microsoft.com/office/officeart/2005/8/layout/lProcess2"/>
    <dgm:cxn modelId="{023A1E3A-CC3C-4AE0-8744-54D84E846B20}" srcId="{560024D9-CDFD-4FED-9103-B26EF39AC2AC}" destId="{377B11A6-BC59-4A67-BE49-4CC3E003EED8}" srcOrd="0" destOrd="0" parTransId="{6E191276-3F25-4921-B5EB-C7B14CA392E6}" sibTransId="{EE5B9517-0232-47EE-80E4-4B5378566BDF}"/>
    <dgm:cxn modelId="{9A597C3B-3662-43AB-A056-C021D91A0C23}" type="presOf" srcId="{0F83C2D9-E1EC-4891-A88F-EF5809127753}" destId="{AC293CD4-88ED-47A4-A0DE-4FEA8B51F666}" srcOrd="1" destOrd="0" presId="urn:microsoft.com/office/officeart/2005/8/layout/lProcess2"/>
    <dgm:cxn modelId="{CD22193C-3750-4A21-AFF0-6FDBF89B494A}" type="presOf" srcId="{B8BFDA1F-A847-4B81-BA49-1963F0F282BF}" destId="{96FCC764-FFEE-4552-950A-2046E97DC0EB}" srcOrd="0" destOrd="0" presId="urn:microsoft.com/office/officeart/2005/8/layout/lProcess2"/>
    <dgm:cxn modelId="{82CB693E-86C0-473F-994F-F32E715FDCE4}" srcId="{560024D9-CDFD-4FED-9103-B26EF39AC2AC}" destId="{CBADC981-31D7-4840-980E-FC33EB6FA715}" srcOrd="1" destOrd="0" parTransId="{7ED9FCD5-9766-4CB5-81C0-979436346D1C}" sibTransId="{E742418A-DDF0-466C-A648-4432BC1763C6}"/>
    <dgm:cxn modelId="{2CDEFC4A-2E2F-45F4-85E2-C207571480A8}" type="presOf" srcId="{95789990-28F6-4A16-81DC-03ADC4D4C11F}" destId="{AECBCB37-E16E-4141-913F-6BCBEE79D27D}" srcOrd="0" destOrd="0" presId="urn:microsoft.com/office/officeart/2005/8/layout/lProcess2"/>
    <dgm:cxn modelId="{3245B36B-9089-4B6B-8412-6FFE0795A23D}" srcId="{0F83C2D9-E1EC-4891-A88F-EF5809127753}" destId="{0FAF6A59-168A-4730-A18C-A7C21276DEF4}" srcOrd="0" destOrd="0" parTransId="{00DB0E13-2111-4CFA-B3E3-2365CAF4BE59}" sibTransId="{545BCC71-4181-443C-B324-8FB04E4A9859}"/>
    <dgm:cxn modelId="{BEB17D6D-C669-4F21-BCB9-EB5AE47BD65A}" type="presOf" srcId="{CBADC981-31D7-4840-980E-FC33EB6FA715}" destId="{3546C268-9894-4155-8CF6-E3932AFF301E}" srcOrd="0" destOrd="0" presId="urn:microsoft.com/office/officeart/2005/8/layout/lProcess2"/>
    <dgm:cxn modelId="{77B44879-F8E8-4CCF-AEBF-A41CF4282D8F}" type="presOf" srcId="{8B705B89-502A-4331-92E0-92CDE2E795AB}" destId="{61C1B00C-3E61-4606-9FA9-A358CB9FEC76}" srcOrd="0" destOrd="0" presId="urn:microsoft.com/office/officeart/2005/8/layout/lProcess2"/>
    <dgm:cxn modelId="{DF8E2182-EAFC-433D-9C47-097B18EEC50C}" srcId="{0F83C2D9-E1EC-4891-A88F-EF5809127753}" destId="{6F71BCF2-5517-4910-BE3B-0B245EA79306}" srcOrd="2" destOrd="0" parTransId="{8A471014-D273-42CF-B4B1-E940432A39C3}" sibTransId="{E4FDC1FB-D9CD-4E50-B820-3AD14EBC87D6}"/>
    <dgm:cxn modelId="{1D1BB39B-36E3-43BB-BAB8-45F3F4CCC38E}" srcId="{560024D9-CDFD-4FED-9103-B26EF39AC2AC}" destId="{8B705B89-502A-4331-92E0-92CDE2E795AB}" srcOrd="2" destOrd="0" parTransId="{2F8CF4AB-CE36-49BA-83A9-BCB03A4B93F0}" sibTransId="{3A5AD3E2-04DD-484F-9731-9625CD07FC92}"/>
    <dgm:cxn modelId="{461BBEA1-0E3C-4D82-9071-A92215DC3BBB}" type="presOf" srcId="{560024D9-CDFD-4FED-9103-B26EF39AC2AC}" destId="{50EB1897-C482-4038-832A-CB17835CF8F8}" srcOrd="1" destOrd="0" presId="urn:microsoft.com/office/officeart/2005/8/layout/lProcess2"/>
    <dgm:cxn modelId="{78FEACA3-FCF3-477D-BACE-8EC69850A4A8}" type="presOf" srcId="{560024D9-CDFD-4FED-9103-B26EF39AC2AC}" destId="{57857F73-6C9B-4542-9CE9-CBC08F1FB2BB}" srcOrd="0" destOrd="0" presId="urn:microsoft.com/office/officeart/2005/8/layout/lProcess2"/>
    <dgm:cxn modelId="{F764CCA5-9065-44EA-A575-75585A250C84}" srcId="{0F83C2D9-E1EC-4891-A88F-EF5809127753}" destId="{38A9940E-93BB-4FAC-8C8E-8DABFEB97763}" srcOrd="3" destOrd="0" parTransId="{0AF15C45-E426-4E80-A376-CB7443C80D99}" sibTransId="{7C5B75BA-C0E5-4239-AB5B-61ED61A275EC}"/>
    <dgm:cxn modelId="{E31700BC-7271-40D6-B7F8-79092A1DB39E}" type="presOf" srcId="{38A9940E-93BB-4FAC-8C8E-8DABFEB97763}" destId="{4F691461-03EE-47C9-B343-119C9744BFB0}" srcOrd="0" destOrd="0" presId="urn:microsoft.com/office/officeart/2005/8/layout/lProcess2"/>
    <dgm:cxn modelId="{BFDF8ED0-ADE5-4C87-86B5-0ACE790D7358}" type="presOf" srcId="{6F71BCF2-5517-4910-BE3B-0B245EA79306}" destId="{31D0E352-AD3E-4F76-9012-5DAE62160165}" srcOrd="0" destOrd="0" presId="urn:microsoft.com/office/officeart/2005/8/layout/lProcess2"/>
    <dgm:cxn modelId="{23BE09D2-0CBA-48EB-BA17-1DF980D03734}" srcId="{560024D9-CDFD-4FED-9103-B26EF39AC2AC}" destId="{D43841E6-30AE-49EC-B09D-91B15177BF13}" srcOrd="3" destOrd="0" parTransId="{9724BF66-58A2-4500-A7DD-69CF29DBF1D9}" sibTransId="{2A1A90FD-44FB-49BD-B5DB-30045C1F5454}"/>
    <dgm:cxn modelId="{535FAADB-9637-45CB-9964-6B21E5DFCD13}" type="presOf" srcId="{0F83C2D9-E1EC-4891-A88F-EF5809127753}" destId="{A0CC0FA9-CC4E-4387-A2E9-D921A3D08E09}" srcOrd="0" destOrd="0" presId="urn:microsoft.com/office/officeart/2005/8/layout/lProcess2"/>
    <dgm:cxn modelId="{A91747ED-1E98-4CD6-A307-544F32AB0C19}" srcId="{95789990-28F6-4A16-81DC-03ADC4D4C11F}" destId="{0F83C2D9-E1EC-4891-A88F-EF5809127753}" srcOrd="1" destOrd="0" parTransId="{DFF808E6-140D-4F39-9735-D498F4A35AE4}" sibTransId="{BC5F8520-0CC1-43F5-9ADD-64F52F2BBE92}"/>
    <dgm:cxn modelId="{824CF8FA-A188-479F-AAC7-97FC065DB228}" type="presOf" srcId="{0FAF6A59-168A-4730-A18C-A7C21276DEF4}" destId="{AA1CFBD3-A689-4A7B-BD5A-34C3CA4A0C70}" srcOrd="0" destOrd="0" presId="urn:microsoft.com/office/officeart/2005/8/layout/lProcess2"/>
    <dgm:cxn modelId="{A3A227AF-4F2C-4FA1-82E3-97AAF335880C}" type="presParOf" srcId="{AECBCB37-E16E-4141-913F-6BCBEE79D27D}" destId="{EE4FF3DC-DC41-4E0C-8B84-8A8077542343}" srcOrd="0" destOrd="0" presId="urn:microsoft.com/office/officeart/2005/8/layout/lProcess2"/>
    <dgm:cxn modelId="{64130216-73BD-4671-B6F1-805D076DC1E0}" type="presParOf" srcId="{EE4FF3DC-DC41-4E0C-8B84-8A8077542343}" destId="{57857F73-6C9B-4542-9CE9-CBC08F1FB2BB}" srcOrd="0" destOrd="0" presId="urn:microsoft.com/office/officeart/2005/8/layout/lProcess2"/>
    <dgm:cxn modelId="{4D79B5CA-62C5-4956-B25F-9BFBBEBBF9A1}" type="presParOf" srcId="{EE4FF3DC-DC41-4E0C-8B84-8A8077542343}" destId="{50EB1897-C482-4038-832A-CB17835CF8F8}" srcOrd="1" destOrd="0" presId="urn:microsoft.com/office/officeart/2005/8/layout/lProcess2"/>
    <dgm:cxn modelId="{94575297-C8D9-44D8-92C8-DFB34F81975B}" type="presParOf" srcId="{EE4FF3DC-DC41-4E0C-8B84-8A8077542343}" destId="{D4A4AA5D-E32D-4E03-8E31-78EE6A148ADD}" srcOrd="2" destOrd="0" presId="urn:microsoft.com/office/officeart/2005/8/layout/lProcess2"/>
    <dgm:cxn modelId="{5D51C985-61F4-4B9F-B5AE-6F7866ED26E1}" type="presParOf" srcId="{D4A4AA5D-E32D-4E03-8E31-78EE6A148ADD}" destId="{23EE3C94-0F38-4E2D-B932-9872D74F934D}" srcOrd="0" destOrd="0" presId="urn:microsoft.com/office/officeart/2005/8/layout/lProcess2"/>
    <dgm:cxn modelId="{8A34CD8D-1BA8-4BA9-A2A2-2FDB9D3195FC}" type="presParOf" srcId="{23EE3C94-0F38-4E2D-B932-9872D74F934D}" destId="{75BC8392-DF03-4AE4-9038-FDF961CFC212}" srcOrd="0" destOrd="0" presId="urn:microsoft.com/office/officeart/2005/8/layout/lProcess2"/>
    <dgm:cxn modelId="{F6C5F9CE-4C7A-4FEE-815F-A30499137471}" type="presParOf" srcId="{23EE3C94-0F38-4E2D-B932-9872D74F934D}" destId="{0EAC2BEB-DC5E-4878-B1FB-7B5179FA9BA4}" srcOrd="1" destOrd="0" presId="urn:microsoft.com/office/officeart/2005/8/layout/lProcess2"/>
    <dgm:cxn modelId="{C5620383-49EA-4C18-A69A-4519EA811D98}" type="presParOf" srcId="{23EE3C94-0F38-4E2D-B932-9872D74F934D}" destId="{3546C268-9894-4155-8CF6-E3932AFF301E}" srcOrd="2" destOrd="0" presId="urn:microsoft.com/office/officeart/2005/8/layout/lProcess2"/>
    <dgm:cxn modelId="{2B583C89-D1FB-49D6-8CF1-AD9A57E43D06}" type="presParOf" srcId="{23EE3C94-0F38-4E2D-B932-9872D74F934D}" destId="{B3381244-B727-46FF-8614-CE5EBFA90863}" srcOrd="3" destOrd="0" presId="urn:microsoft.com/office/officeart/2005/8/layout/lProcess2"/>
    <dgm:cxn modelId="{A0D325A9-70C2-4BF4-BD4E-47AE0136A275}" type="presParOf" srcId="{23EE3C94-0F38-4E2D-B932-9872D74F934D}" destId="{61C1B00C-3E61-4606-9FA9-A358CB9FEC76}" srcOrd="4" destOrd="0" presId="urn:microsoft.com/office/officeart/2005/8/layout/lProcess2"/>
    <dgm:cxn modelId="{E9625A47-EA69-4102-B944-D5367E3B267C}" type="presParOf" srcId="{23EE3C94-0F38-4E2D-B932-9872D74F934D}" destId="{38C51110-48D7-4A9A-A6A6-D6F185FB3159}" srcOrd="5" destOrd="0" presId="urn:microsoft.com/office/officeart/2005/8/layout/lProcess2"/>
    <dgm:cxn modelId="{C9B59B1D-5E72-4F16-85B7-A58ACE4E97CE}" type="presParOf" srcId="{23EE3C94-0F38-4E2D-B932-9872D74F934D}" destId="{DFF68D11-5AD2-4110-9C8D-5F8654B122B0}" srcOrd="6" destOrd="0" presId="urn:microsoft.com/office/officeart/2005/8/layout/lProcess2"/>
    <dgm:cxn modelId="{1658393E-5DD1-4D98-9461-39D1CBDD0EC4}" type="presParOf" srcId="{AECBCB37-E16E-4141-913F-6BCBEE79D27D}" destId="{7220BD20-3B5C-4B5A-B080-255BED05DB4C}" srcOrd="1" destOrd="0" presId="urn:microsoft.com/office/officeart/2005/8/layout/lProcess2"/>
    <dgm:cxn modelId="{4DA239BA-A5E3-40D6-9B10-47A0D55FF515}" type="presParOf" srcId="{AECBCB37-E16E-4141-913F-6BCBEE79D27D}" destId="{4C0C230B-0AB0-48C9-8C31-135409C3887C}" srcOrd="2" destOrd="0" presId="urn:microsoft.com/office/officeart/2005/8/layout/lProcess2"/>
    <dgm:cxn modelId="{B59D16DF-B261-4CD1-8E2F-B3BE430847F1}" type="presParOf" srcId="{4C0C230B-0AB0-48C9-8C31-135409C3887C}" destId="{A0CC0FA9-CC4E-4387-A2E9-D921A3D08E09}" srcOrd="0" destOrd="0" presId="urn:microsoft.com/office/officeart/2005/8/layout/lProcess2"/>
    <dgm:cxn modelId="{5028A6DB-7B21-46B5-A8F5-13B6E53157A9}" type="presParOf" srcId="{4C0C230B-0AB0-48C9-8C31-135409C3887C}" destId="{AC293CD4-88ED-47A4-A0DE-4FEA8B51F666}" srcOrd="1" destOrd="0" presId="urn:microsoft.com/office/officeart/2005/8/layout/lProcess2"/>
    <dgm:cxn modelId="{1D770D11-864A-4594-B709-796632376014}" type="presParOf" srcId="{4C0C230B-0AB0-48C9-8C31-135409C3887C}" destId="{D42FC32A-75CF-418C-8754-CFB58B47BBE4}" srcOrd="2" destOrd="0" presId="urn:microsoft.com/office/officeart/2005/8/layout/lProcess2"/>
    <dgm:cxn modelId="{7969DEFF-E3C7-45D8-B78D-3CDAEAEBB629}" type="presParOf" srcId="{D42FC32A-75CF-418C-8754-CFB58B47BBE4}" destId="{56869F75-2CCA-4964-BCEF-1A46EAC0428B}" srcOrd="0" destOrd="0" presId="urn:microsoft.com/office/officeart/2005/8/layout/lProcess2"/>
    <dgm:cxn modelId="{7D09CEC4-488B-433C-BCAB-C6104206708D}" type="presParOf" srcId="{56869F75-2CCA-4964-BCEF-1A46EAC0428B}" destId="{AA1CFBD3-A689-4A7B-BD5A-34C3CA4A0C70}" srcOrd="0" destOrd="0" presId="urn:microsoft.com/office/officeart/2005/8/layout/lProcess2"/>
    <dgm:cxn modelId="{4FB8665E-EF55-43E9-9A92-A80476C818C5}" type="presParOf" srcId="{56869F75-2CCA-4964-BCEF-1A46EAC0428B}" destId="{75899CF8-69E4-4253-8CC8-7AC8BDF6D585}" srcOrd="1" destOrd="0" presId="urn:microsoft.com/office/officeart/2005/8/layout/lProcess2"/>
    <dgm:cxn modelId="{F92637D4-9874-47B9-B265-8AA5F781DBC9}" type="presParOf" srcId="{56869F75-2CCA-4964-BCEF-1A46EAC0428B}" destId="{96FCC764-FFEE-4552-950A-2046E97DC0EB}" srcOrd="2" destOrd="0" presId="urn:microsoft.com/office/officeart/2005/8/layout/lProcess2"/>
    <dgm:cxn modelId="{9B985462-1032-459D-8FA0-FA716E279F1F}" type="presParOf" srcId="{56869F75-2CCA-4964-BCEF-1A46EAC0428B}" destId="{10F52A12-954B-46BE-9FEF-90FEABD9E40F}" srcOrd="3" destOrd="0" presId="urn:microsoft.com/office/officeart/2005/8/layout/lProcess2"/>
    <dgm:cxn modelId="{14B73C43-2231-489F-8355-0559A0297545}" type="presParOf" srcId="{56869F75-2CCA-4964-BCEF-1A46EAC0428B}" destId="{31D0E352-AD3E-4F76-9012-5DAE62160165}" srcOrd="4" destOrd="0" presId="urn:microsoft.com/office/officeart/2005/8/layout/lProcess2"/>
    <dgm:cxn modelId="{B07FC0F1-410A-4B36-81E9-0371ABB3C53D}" type="presParOf" srcId="{56869F75-2CCA-4964-BCEF-1A46EAC0428B}" destId="{0013767A-26E6-4CB0-967E-6CD3E2145378}" srcOrd="5" destOrd="0" presId="urn:microsoft.com/office/officeart/2005/8/layout/lProcess2"/>
    <dgm:cxn modelId="{158F46AA-3E78-47D5-8269-F17D20A2CA42}" type="presParOf" srcId="{56869F75-2CCA-4964-BCEF-1A46EAC0428B}" destId="{4F691461-03EE-47C9-B343-119C9744BFB0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D72971-52D1-43BF-94D7-D13A9D8C825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D5E4A0-F47A-4012-8133-3BC57992F37F}">
      <dgm:prSet phldrT="[Text]"/>
      <dgm:spPr/>
      <dgm:t>
        <a:bodyPr/>
        <a:lstStyle/>
        <a:p>
          <a:r>
            <a:rPr lang="en-GB" dirty="0"/>
            <a:t>5s </a:t>
          </a:r>
          <a:r>
            <a:rPr lang="en-GB" dirty="0" err="1"/>
            <a:t>epoched</a:t>
          </a:r>
          <a:r>
            <a:rPr lang="en-GB" dirty="0"/>
            <a:t> from </a:t>
          </a:r>
          <a:r>
            <a:rPr lang="en-GB" b="0" i="0" dirty="0"/>
            <a:t>− 100 to 400 </a:t>
          </a:r>
          <a:r>
            <a:rPr lang="en-GB" b="0" i="0" dirty="0" err="1"/>
            <a:t>ms</a:t>
          </a:r>
          <a:r>
            <a:rPr lang="en-GB" b="0" i="0" dirty="0"/>
            <a:t> after the </a:t>
          </a:r>
          <a:r>
            <a:rPr lang="en-GB" b="0" i="0" dirty="0" err="1"/>
            <a:t>stumulus</a:t>
          </a:r>
          <a:r>
            <a:rPr lang="en-GB" dirty="0"/>
            <a:t> onset</a:t>
          </a:r>
        </a:p>
      </dgm:t>
    </dgm:pt>
    <dgm:pt modelId="{B925160A-AA0F-4AA9-98A0-0141CE5F6E03}" type="parTrans" cxnId="{4C779AE3-5772-456B-B54B-1A1762DA9758}">
      <dgm:prSet/>
      <dgm:spPr/>
      <dgm:t>
        <a:bodyPr/>
        <a:lstStyle/>
        <a:p>
          <a:endParaRPr lang="en-GB"/>
        </a:p>
      </dgm:t>
    </dgm:pt>
    <dgm:pt modelId="{FCAE592E-C6D6-4746-817D-D50C6FF423F6}" type="sibTrans" cxnId="{4C779AE3-5772-456B-B54B-1A1762DA9758}">
      <dgm:prSet/>
      <dgm:spPr/>
      <dgm:t>
        <a:bodyPr/>
        <a:lstStyle/>
        <a:p>
          <a:endParaRPr lang="en-GB"/>
        </a:p>
      </dgm:t>
    </dgm:pt>
    <dgm:pt modelId="{D63536E4-AA8E-4DB9-966C-55CC260F1853}">
      <dgm:prSet phldrT="[Text]"/>
      <dgm:spPr/>
      <dgm:t>
        <a:bodyPr/>
        <a:lstStyle/>
        <a:p>
          <a:r>
            <a:rPr lang="en-GB" dirty="0"/>
            <a:t>Bandpass filtered [0.5, 40] Hz</a:t>
          </a:r>
        </a:p>
      </dgm:t>
    </dgm:pt>
    <dgm:pt modelId="{0BC5615C-EEAC-41A6-83A2-2EE343457588}" type="parTrans" cxnId="{9AFC7997-4B55-4BA3-93FF-544D264F9D86}">
      <dgm:prSet/>
      <dgm:spPr/>
      <dgm:t>
        <a:bodyPr/>
        <a:lstStyle/>
        <a:p>
          <a:endParaRPr lang="en-GB"/>
        </a:p>
      </dgm:t>
    </dgm:pt>
    <dgm:pt modelId="{96E5570D-AE52-445D-9595-7EE1B1D1374E}" type="sibTrans" cxnId="{9AFC7997-4B55-4BA3-93FF-544D264F9D86}">
      <dgm:prSet/>
      <dgm:spPr/>
      <dgm:t>
        <a:bodyPr/>
        <a:lstStyle/>
        <a:p>
          <a:endParaRPr lang="en-GB"/>
        </a:p>
      </dgm:t>
    </dgm:pt>
    <dgm:pt modelId="{7DD143B1-8192-4228-96DD-68EB588D5713}">
      <dgm:prSet phldrT="[Text]"/>
      <dgm:spPr/>
      <dgm:t>
        <a:bodyPr/>
        <a:lstStyle/>
        <a:p>
          <a:r>
            <a:rPr lang="en-GB" dirty="0"/>
            <a:t>re-referenced </a:t>
          </a:r>
          <a:r>
            <a:rPr lang="en-US" dirty="0"/>
            <a:t> to the average of the right and left ear lobes</a:t>
          </a:r>
          <a:endParaRPr lang="en-GB" dirty="0"/>
        </a:p>
      </dgm:t>
    </dgm:pt>
    <dgm:pt modelId="{4CC2E94F-E4C9-474D-9CC0-EA6ABD1504E0}" type="parTrans" cxnId="{807F94EA-6ED1-4FA3-A91F-66C89778F675}">
      <dgm:prSet/>
      <dgm:spPr/>
      <dgm:t>
        <a:bodyPr/>
        <a:lstStyle/>
        <a:p>
          <a:endParaRPr lang="en-GB"/>
        </a:p>
      </dgm:t>
    </dgm:pt>
    <dgm:pt modelId="{0D18E102-140E-49F6-A437-EB9341F6C467}" type="sibTrans" cxnId="{807F94EA-6ED1-4FA3-A91F-66C89778F675}">
      <dgm:prSet/>
      <dgm:spPr/>
      <dgm:t>
        <a:bodyPr/>
        <a:lstStyle/>
        <a:p>
          <a:endParaRPr lang="en-GB"/>
        </a:p>
      </dgm:t>
    </dgm:pt>
    <dgm:pt modelId="{757AB9D2-32A4-44E4-8811-6DE52CA01493}">
      <dgm:prSet/>
      <dgm:spPr/>
      <dgm:t>
        <a:bodyPr/>
        <a:lstStyle/>
        <a:p>
          <a:r>
            <a:rPr lang="en-US" dirty="0"/>
            <a:t>DCM</a:t>
          </a:r>
          <a:endParaRPr lang="en-GB" dirty="0"/>
        </a:p>
      </dgm:t>
    </dgm:pt>
    <dgm:pt modelId="{D2F2299E-7E7F-42A4-8DC8-75B3E6303C44}" type="parTrans" cxnId="{51C27637-7D6F-43BC-AC41-A365A28503A9}">
      <dgm:prSet/>
      <dgm:spPr/>
      <dgm:t>
        <a:bodyPr/>
        <a:lstStyle/>
        <a:p>
          <a:endParaRPr lang="en-GB"/>
        </a:p>
      </dgm:t>
    </dgm:pt>
    <dgm:pt modelId="{FCE32B16-EF5C-4213-9031-5774D64CE125}" type="sibTrans" cxnId="{51C27637-7D6F-43BC-AC41-A365A28503A9}">
      <dgm:prSet/>
      <dgm:spPr/>
      <dgm:t>
        <a:bodyPr/>
        <a:lstStyle/>
        <a:p>
          <a:endParaRPr lang="en-GB"/>
        </a:p>
      </dgm:t>
    </dgm:pt>
    <dgm:pt modelId="{559DAE27-488C-4988-A109-0306477E6A0B}">
      <dgm:prSet phldrT="[Text]"/>
      <dgm:spPr/>
      <dgm:t>
        <a:bodyPr/>
        <a:lstStyle/>
        <a:p>
          <a:r>
            <a:rPr lang="en-GB"/>
            <a:t>down-sampled to 200 Hz</a:t>
          </a:r>
          <a:endParaRPr lang="en-GB" dirty="0"/>
        </a:p>
      </dgm:t>
    </dgm:pt>
    <dgm:pt modelId="{9FC08BC8-A34E-4A83-986E-8B39E99C7E79}" type="parTrans" cxnId="{8BD340D9-F4CA-4EF8-944F-22D137018C35}">
      <dgm:prSet/>
      <dgm:spPr/>
      <dgm:t>
        <a:bodyPr/>
        <a:lstStyle/>
        <a:p>
          <a:endParaRPr lang="en-GB"/>
        </a:p>
      </dgm:t>
    </dgm:pt>
    <dgm:pt modelId="{D9EB9A87-D931-49AD-8A8A-95870BC2F84A}" type="sibTrans" cxnId="{8BD340D9-F4CA-4EF8-944F-22D137018C35}">
      <dgm:prSet/>
      <dgm:spPr/>
      <dgm:t>
        <a:bodyPr/>
        <a:lstStyle/>
        <a:p>
          <a:endParaRPr lang="en-GB"/>
        </a:p>
      </dgm:t>
    </dgm:pt>
    <dgm:pt modelId="{13AE95FD-FFD5-4F4F-8B05-AC474E54C1A3}" type="pres">
      <dgm:prSet presAssocID="{2AD72971-52D1-43BF-94D7-D13A9D8C8257}" presName="CompostProcess" presStyleCnt="0">
        <dgm:presLayoutVars>
          <dgm:dir/>
          <dgm:resizeHandles val="exact"/>
        </dgm:presLayoutVars>
      </dgm:prSet>
      <dgm:spPr/>
    </dgm:pt>
    <dgm:pt modelId="{1ACEF99C-B2A0-4959-B5A8-62ABFCE98F0A}" type="pres">
      <dgm:prSet presAssocID="{2AD72971-52D1-43BF-94D7-D13A9D8C8257}" presName="arrow" presStyleLbl="bgShp" presStyleIdx="0" presStyleCnt="1" custLinFactNeighborX="-6161" custLinFactNeighborY="9747"/>
      <dgm:spPr/>
    </dgm:pt>
    <dgm:pt modelId="{80B6DDD7-2E0C-4869-9598-02C3619BFAB7}" type="pres">
      <dgm:prSet presAssocID="{2AD72971-52D1-43BF-94D7-D13A9D8C8257}" presName="linearProcess" presStyleCnt="0"/>
      <dgm:spPr/>
    </dgm:pt>
    <dgm:pt modelId="{01AD50F2-6A97-4D82-9C75-940D0E4AD996}" type="pres">
      <dgm:prSet presAssocID="{6DD5E4A0-F47A-4012-8133-3BC57992F37F}" presName="textNode" presStyleLbl="node1" presStyleIdx="0" presStyleCnt="5">
        <dgm:presLayoutVars>
          <dgm:bulletEnabled val="1"/>
        </dgm:presLayoutVars>
      </dgm:prSet>
      <dgm:spPr/>
    </dgm:pt>
    <dgm:pt modelId="{BD9BA891-F27C-4706-B3BB-9FF82F227957}" type="pres">
      <dgm:prSet presAssocID="{FCAE592E-C6D6-4746-817D-D50C6FF423F6}" presName="sibTrans" presStyleCnt="0"/>
      <dgm:spPr/>
    </dgm:pt>
    <dgm:pt modelId="{1F0DC5EF-561E-48E8-AB13-454E0E45DEB7}" type="pres">
      <dgm:prSet presAssocID="{559DAE27-488C-4988-A109-0306477E6A0B}" presName="textNode" presStyleLbl="node1" presStyleIdx="1" presStyleCnt="5">
        <dgm:presLayoutVars>
          <dgm:bulletEnabled val="1"/>
        </dgm:presLayoutVars>
      </dgm:prSet>
      <dgm:spPr/>
    </dgm:pt>
    <dgm:pt modelId="{18C31E55-B51B-45EC-89A6-F33F8DCBB8AC}" type="pres">
      <dgm:prSet presAssocID="{D9EB9A87-D931-49AD-8A8A-95870BC2F84A}" presName="sibTrans" presStyleCnt="0"/>
      <dgm:spPr/>
    </dgm:pt>
    <dgm:pt modelId="{C59B2BB0-A5DB-4E64-8414-831D3958CC3F}" type="pres">
      <dgm:prSet presAssocID="{D63536E4-AA8E-4DB9-966C-55CC260F1853}" presName="textNode" presStyleLbl="node1" presStyleIdx="2" presStyleCnt="5">
        <dgm:presLayoutVars>
          <dgm:bulletEnabled val="1"/>
        </dgm:presLayoutVars>
      </dgm:prSet>
      <dgm:spPr/>
    </dgm:pt>
    <dgm:pt modelId="{A8702B71-45F8-4EE4-BE10-E9704EF5160A}" type="pres">
      <dgm:prSet presAssocID="{96E5570D-AE52-445D-9595-7EE1B1D1374E}" presName="sibTrans" presStyleCnt="0"/>
      <dgm:spPr/>
    </dgm:pt>
    <dgm:pt modelId="{AA5F3F55-4ED6-4432-A78E-ABEF61CC9B97}" type="pres">
      <dgm:prSet presAssocID="{7DD143B1-8192-4228-96DD-68EB588D5713}" presName="textNode" presStyleLbl="node1" presStyleIdx="3" presStyleCnt="5">
        <dgm:presLayoutVars>
          <dgm:bulletEnabled val="1"/>
        </dgm:presLayoutVars>
      </dgm:prSet>
      <dgm:spPr/>
    </dgm:pt>
    <dgm:pt modelId="{6F2AAE2E-CE4F-467F-8697-FE91FC99F910}" type="pres">
      <dgm:prSet presAssocID="{0D18E102-140E-49F6-A437-EB9341F6C467}" presName="sibTrans" presStyleCnt="0"/>
      <dgm:spPr/>
    </dgm:pt>
    <dgm:pt modelId="{0073EAC5-641D-48C0-A18F-C03C7B8AB8EE}" type="pres">
      <dgm:prSet presAssocID="{757AB9D2-32A4-44E4-8811-6DE52CA0149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3584B09-6398-4766-B8A7-69BA1A2E7A0C}" type="presOf" srcId="{757AB9D2-32A4-44E4-8811-6DE52CA01493}" destId="{0073EAC5-641D-48C0-A18F-C03C7B8AB8EE}" srcOrd="0" destOrd="0" presId="urn:microsoft.com/office/officeart/2005/8/layout/hProcess9"/>
    <dgm:cxn modelId="{D859D70F-36F0-421B-B1BF-1560E84CB4D6}" type="presOf" srcId="{7DD143B1-8192-4228-96DD-68EB588D5713}" destId="{AA5F3F55-4ED6-4432-A78E-ABEF61CC9B97}" srcOrd="0" destOrd="0" presId="urn:microsoft.com/office/officeart/2005/8/layout/hProcess9"/>
    <dgm:cxn modelId="{51C27637-7D6F-43BC-AC41-A365A28503A9}" srcId="{2AD72971-52D1-43BF-94D7-D13A9D8C8257}" destId="{757AB9D2-32A4-44E4-8811-6DE52CA01493}" srcOrd="4" destOrd="0" parTransId="{D2F2299E-7E7F-42A4-8DC8-75B3E6303C44}" sibTransId="{FCE32B16-EF5C-4213-9031-5774D64CE125}"/>
    <dgm:cxn modelId="{DFFFB879-6ED6-429D-A346-77D8F98DB713}" type="presOf" srcId="{559DAE27-488C-4988-A109-0306477E6A0B}" destId="{1F0DC5EF-561E-48E8-AB13-454E0E45DEB7}" srcOrd="0" destOrd="0" presId="urn:microsoft.com/office/officeart/2005/8/layout/hProcess9"/>
    <dgm:cxn modelId="{9AFC7997-4B55-4BA3-93FF-544D264F9D86}" srcId="{2AD72971-52D1-43BF-94D7-D13A9D8C8257}" destId="{D63536E4-AA8E-4DB9-966C-55CC260F1853}" srcOrd="2" destOrd="0" parTransId="{0BC5615C-EEAC-41A6-83A2-2EE343457588}" sibTransId="{96E5570D-AE52-445D-9595-7EE1B1D1374E}"/>
    <dgm:cxn modelId="{36DECDA8-9886-40DE-8389-C6F1F65CE37C}" type="presOf" srcId="{6DD5E4A0-F47A-4012-8133-3BC57992F37F}" destId="{01AD50F2-6A97-4D82-9C75-940D0E4AD996}" srcOrd="0" destOrd="0" presId="urn:microsoft.com/office/officeart/2005/8/layout/hProcess9"/>
    <dgm:cxn modelId="{21DF6AD3-B047-4C2C-8031-2DE678E0F3D1}" type="presOf" srcId="{2AD72971-52D1-43BF-94D7-D13A9D8C8257}" destId="{13AE95FD-FFD5-4F4F-8B05-AC474E54C1A3}" srcOrd="0" destOrd="0" presId="urn:microsoft.com/office/officeart/2005/8/layout/hProcess9"/>
    <dgm:cxn modelId="{8BD340D9-F4CA-4EF8-944F-22D137018C35}" srcId="{2AD72971-52D1-43BF-94D7-D13A9D8C8257}" destId="{559DAE27-488C-4988-A109-0306477E6A0B}" srcOrd="1" destOrd="0" parTransId="{9FC08BC8-A34E-4A83-986E-8B39E99C7E79}" sibTransId="{D9EB9A87-D931-49AD-8A8A-95870BC2F84A}"/>
    <dgm:cxn modelId="{4C779AE3-5772-456B-B54B-1A1762DA9758}" srcId="{2AD72971-52D1-43BF-94D7-D13A9D8C8257}" destId="{6DD5E4A0-F47A-4012-8133-3BC57992F37F}" srcOrd="0" destOrd="0" parTransId="{B925160A-AA0F-4AA9-98A0-0141CE5F6E03}" sibTransId="{FCAE592E-C6D6-4746-817D-D50C6FF423F6}"/>
    <dgm:cxn modelId="{9FC4E3E4-DED6-4EF5-96BE-2929E1E0FCCF}" type="presOf" srcId="{D63536E4-AA8E-4DB9-966C-55CC260F1853}" destId="{C59B2BB0-A5DB-4E64-8414-831D3958CC3F}" srcOrd="0" destOrd="0" presId="urn:microsoft.com/office/officeart/2005/8/layout/hProcess9"/>
    <dgm:cxn modelId="{807F94EA-6ED1-4FA3-A91F-66C89778F675}" srcId="{2AD72971-52D1-43BF-94D7-D13A9D8C8257}" destId="{7DD143B1-8192-4228-96DD-68EB588D5713}" srcOrd="3" destOrd="0" parTransId="{4CC2E94F-E4C9-474D-9CC0-EA6ABD1504E0}" sibTransId="{0D18E102-140E-49F6-A437-EB9341F6C467}"/>
    <dgm:cxn modelId="{0903ED01-B44B-4A44-ABF9-7C555BBE9B49}" type="presParOf" srcId="{13AE95FD-FFD5-4F4F-8B05-AC474E54C1A3}" destId="{1ACEF99C-B2A0-4959-B5A8-62ABFCE98F0A}" srcOrd="0" destOrd="0" presId="urn:microsoft.com/office/officeart/2005/8/layout/hProcess9"/>
    <dgm:cxn modelId="{7198117C-9422-4BEF-9431-2AB3CC64D3EE}" type="presParOf" srcId="{13AE95FD-FFD5-4F4F-8B05-AC474E54C1A3}" destId="{80B6DDD7-2E0C-4869-9598-02C3619BFAB7}" srcOrd="1" destOrd="0" presId="urn:microsoft.com/office/officeart/2005/8/layout/hProcess9"/>
    <dgm:cxn modelId="{AB95B509-AB22-4679-B935-71BDA74A7B46}" type="presParOf" srcId="{80B6DDD7-2E0C-4869-9598-02C3619BFAB7}" destId="{01AD50F2-6A97-4D82-9C75-940D0E4AD996}" srcOrd="0" destOrd="0" presId="urn:microsoft.com/office/officeart/2005/8/layout/hProcess9"/>
    <dgm:cxn modelId="{6F8EABB5-8036-4BC5-B5DF-221EF24E176E}" type="presParOf" srcId="{80B6DDD7-2E0C-4869-9598-02C3619BFAB7}" destId="{BD9BA891-F27C-4706-B3BB-9FF82F227957}" srcOrd="1" destOrd="0" presId="urn:microsoft.com/office/officeart/2005/8/layout/hProcess9"/>
    <dgm:cxn modelId="{69DE6C6E-5693-4831-BC6A-AE953C094B34}" type="presParOf" srcId="{80B6DDD7-2E0C-4869-9598-02C3619BFAB7}" destId="{1F0DC5EF-561E-48E8-AB13-454E0E45DEB7}" srcOrd="2" destOrd="0" presId="urn:microsoft.com/office/officeart/2005/8/layout/hProcess9"/>
    <dgm:cxn modelId="{C85FC95A-3863-413C-A4C6-40D2B985D057}" type="presParOf" srcId="{80B6DDD7-2E0C-4869-9598-02C3619BFAB7}" destId="{18C31E55-B51B-45EC-89A6-F33F8DCBB8AC}" srcOrd="3" destOrd="0" presId="urn:microsoft.com/office/officeart/2005/8/layout/hProcess9"/>
    <dgm:cxn modelId="{5FA1A7AB-DC5A-4AC7-B713-6238B3EA0D00}" type="presParOf" srcId="{80B6DDD7-2E0C-4869-9598-02C3619BFAB7}" destId="{C59B2BB0-A5DB-4E64-8414-831D3958CC3F}" srcOrd="4" destOrd="0" presId="urn:microsoft.com/office/officeart/2005/8/layout/hProcess9"/>
    <dgm:cxn modelId="{3C8277EE-EC8B-4803-BD8E-D49B14E1C034}" type="presParOf" srcId="{80B6DDD7-2E0C-4869-9598-02C3619BFAB7}" destId="{A8702B71-45F8-4EE4-BE10-E9704EF5160A}" srcOrd="5" destOrd="0" presId="urn:microsoft.com/office/officeart/2005/8/layout/hProcess9"/>
    <dgm:cxn modelId="{7B13692E-EC65-41B4-A462-8AFB134BFBA1}" type="presParOf" srcId="{80B6DDD7-2E0C-4869-9598-02C3619BFAB7}" destId="{AA5F3F55-4ED6-4432-A78E-ABEF61CC9B97}" srcOrd="6" destOrd="0" presId="urn:microsoft.com/office/officeart/2005/8/layout/hProcess9"/>
    <dgm:cxn modelId="{23C96C6D-4C5E-455F-BC99-5938CBA47AA8}" type="presParOf" srcId="{80B6DDD7-2E0C-4869-9598-02C3619BFAB7}" destId="{6F2AAE2E-CE4F-467F-8697-FE91FC99F910}" srcOrd="7" destOrd="0" presId="urn:microsoft.com/office/officeart/2005/8/layout/hProcess9"/>
    <dgm:cxn modelId="{CA7985BC-2D76-4214-8D1A-8B5692325239}" type="presParOf" srcId="{80B6DDD7-2E0C-4869-9598-02C3619BFAB7}" destId="{0073EAC5-641D-48C0-A18F-C03C7B8AB8E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57F73-6C9B-4542-9CE9-CBC08F1FB2BB}">
      <dsp:nvSpPr>
        <dsp:cNvPr id="0" name=""/>
        <dsp:cNvSpPr/>
      </dsp:nvSpPr>
      <dsp:spPr>
        <a:xfrm>
          <a:off x="3045" y="0"/>
          <a:ext cx="2929741" cy="3732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Standard Stimulus</a:t>
          </a:r>
        </a:p>
      </dsp:txBody>
      <dsp:txXfrm>
        <a:off x="3045" y="0"/>
        <a:ext cx="2929741" cy="1119605"/>
      </dsp:txXfrm>
    </dsp:sp>
    <dsp:sp modelId="{75BC8392-DF03-4AE4-9038-FDF961CFC212}">
      <dsp:nvSpPr>
        <dsp:cNvPr id="0" name=""/>
        <dsp:cNvSpPr/>
      </dsp:nvSpPr>
      <dsp:spPr>
        <a:xfrm>
          <a:off x="296019" y="1119696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1000 Hz</a:t>
          </a:r>
        </a:p>
      </dsp:txBody>
      <dsp:txXfrm>
        <a:off x="311943" y="1135620"/>
        <a:ext cx="2311945" cy="511827"/>
      </dsp:txXfrm>
    </dsp:sp>
    <dsp:sp modelId="{3546C268-9894-4155-8CF6-E3932AFF301E}">
      <dsp:nvSpPr>
        <dsp:cNvPr id="0" name=""/>
        <dsp:cNvSpPr/>
      </dsp:nvSpPr>
      <dsp:spPr>
        <a:xfrm>
          <a:off x="296019" y="1747014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80% (480) trials</a:t>
          </a:r>
        </a:p>
      </dsp:txBody>
      <dsp:txXfrm>
        <a:off x="311943" y="1762938"/>
        <a:ext cx="2311945" cy="511827"/>
      </dsp:txXfrm>
    </dsp:sp>
    <dsp:sp modelId="{61C1B00C-3E61-4606-9FA9-A358CB9FEC76}">
      <dsp:nvSpPr>
        <dsp:cNvPr id="0" name=""/>
        <dsp:cNvSpPr/>
      </dsp:nvSpPr>
      <dsp:spPr>
        <a:xfrm>
          <a:off x="296019" y="2374331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70 </a:t>
          </a:r>
          <a:r>
            <a:rPr lang="en-GB" sz="1900" kern="1200" dirty="0" err="1"/>
            <a:t>ms</a:t>
          </a:r>
          <a:endParaRPr lang="en-GB" sz="1900" kern="1200" dirty="0"/>
        </a:p>
      </dsp:txBody>
      <dsp:txXfrm>
        <a:off x="311943" y="2390255"/>
        <a:ext cx="2311945" cy="511827"/>
      </dsp:txXfrm>
    </dsp:sp>
    <dsp:sp modelId="{DFF68D11-5AD2-4110-9C8D-5F8654B122B0}">
      <dsp:nvSpPr>
        <dsp:cNvPr id="0" name=""/>
        <dsp:cNvSpPr/>
      </dsp:nvSpPr>
      <dsp:spPr>
        <a:xfrm>
          <a:off x="296019" y="3001649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 </a:t>
          </a:r>
          <a:r>
            <a:rPr lang="en-GB" sz="1900" kern="1200" dirty="0" err="1"/>
            <a:t>ms</a:t>
          </a:r>
          <a:r>
            <a:rPr lang="en-GB" sz="1900" kern="1200" dirty="0"/>
            <a:t> rise and fall time</a:t>
          </a:r>
        </a:p>
      </dsp:txBody>
      <dsp:txXfrm>
        <a:off x="311943" y="3017573"/>
        <a:ext cx="2311945" cy="511827"/>
      </dsp:txXfrm>
    </dsp:sp>
    <dsp:sp modelId="{A0CC0FA9-CC4E-4387-A2E9-D921A3D08E09}">
      <dsp:nvSpPr>
        <dsp:cNvPr id="0" name=""/>
        <dsp:cNvSpPr/>
      </dsp:nvSpPr>
      <dsp:spPr>
        <a:xfrm>
          <a:off x="3155563" y="0"/>
          <a:ext cx="2929741" cy="37320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Rare Stimulus</a:t>
          </a:r>
        </a:p>
      </dsp:txBody>
      <dsp:txXfrm>
        <a:off x="3155563" y="0"/>
        <a:ext cx="2929741" cy="1119605"/>
      </dsp:txXfrm>
    </dsp:sp>
    <dsp:sp modelId="{AA1CFBD3-A689-4A7B-BD5A-34C3CA4A0C70}">
      <dsp:nvSpPr>
        <dsp:cNvPr id="0" name=""/>
        <dsp:cNvSpPr/>
      </dsp:nvSpPr>
      <dsp:spPr>
        <a:xfrm>
          <a:off x="3445491" y="1119696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2000 Hz</a:t>
          </a:r>
        </a:p>
      </dsp:txBody>
      <dsp:txXfrm>
        <a:off x="3461415" y="1135620"/>
        <a:ext cx="2311945" cy="511827"/>
      </dsp:txXfrm>
    </dsp:sp>
    <dsp:sp modelId="{96FCC764-FFEE-4552-950A-2046E97DC0EB}">
      <dsp:nvSpPr>
        <dsp:cNvPr id="0" name=""/>
        <dsp:cNvSpPr/>
      </dsp:nvSpPr>
      <dsp:spPr>
        <a:xfrm>
          <a:off x="3445491" y="1747014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20% (120) trials</a:t>
          </a:r>
        </a:p>
      </dsp:txBody>
      <dsp:txXfrm>
        <a:off x="3461415" y="1762938"/>
        <a:ext cx="2311945" cy="511827"/>
      </dsp:txXfrm>
    </dsp:sp>
    <dsp:sp modelId="{31D0E352-AD3E-4F76-9012-5DAE62160165}">
      <dsp:nvSpPr>
        <dsp:cNvPr id="0" name=""/>
        <dsp:cNvSpPr/>
      </dsp:nvSpPr>
      <dsp:spPr>
        <a:xfrm>
          <a:off x="3445491" y="2374331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70 ms</a:t>
          </a:r>
          <a:endParaRPr lang="en-GB" sz="1900" kern="1200" dirty="0"/>
        </a:p>
      </dsp:txBody>
      <dsp:txXfrm>
        <a:off x="3461415" y="2390255"/>
        <a:ext cx="2311945" cy="511827"/>
      </dsp:txXfrm>
    </dsp:sp>
    <dsp:sp modelId="{4F691461-03EE-47C9-B343-119C9744BFB0}">
      <dsp:nvSpPr>
        <dsp:cNvPr id="0" name=""/>
        <dsp:cNvSpPr/>
      </dsp:nvSpPr>
      <dsp:spPr>
        <a:xfrm>
          <a:off x="3445491" y="3001649"/>
          <a:ext cx="2343793" cy="5436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 </a:t>
          </a:r>
          <a:r>
            <a:rPr lang="en-GB" sz="1900" kern="1200" dirty="0" err="1"/>
            <a:t>ms</a:t>
          </a:r>
          <a:r>
            <a:rPr lang="en-GB" sz="1900" kern="1200" dirty="0"/>
            <a:t> rise and fall time</a:t>
          </a:r>
        </a:p>
      </dsp:txBody>
      <dsp:txXfrm>
        <a:off x="3461415" y="3017573"/>
        <a:ext cx="2311945" cy="5118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EF99C-B2A0-4959-B5A8-62ABFCE98F0A}">
      <dsp:nvSpPr>
        <dsp:cNvPr id="0" name=""/>
        <dsp:cNvSpPr/>
      </dsp:nvSpPr>
      <dsp:spPr>
        <a:xfrm>
          <a:off x="207160" y="0"/>
          <a:ext cx="77805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50F2-6A97-4D82-9C75-940D0E4AD996}">
      <dsp:nvSpPr>
        <dsp:cNvPr id="0" name=""/>
        <dsp:cNvSpPr/>
      </dsp:nvSpPr>
      <dsp:spPr>
        <a:xfrm>
          <a:off x="4022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5s </a:t>
          </a:r>
          <a:r>
            <a:rPr lang="en-GB" sz="2100" kern="1200" dirty="0" err="1"/>
            <a:t>epoched</a:t>
          </a:r>
          <a:r>
            <a:rPr lang="en-GB" sz="2100" kern="1200" dirty="0"/>
            <a:t> from </a:t>
          </a:r>
          <a:r>
            <a:rPr lang="en-GB" sz="2100" b="0" i="0" kern="1200" dirty="0"/>
            <a:t>− 100 to 400 </a:t>
          </a:r>
          <a:r>
            <a:rPr lang="en-GB" sz="2100" b="0" i="0" kern="1200" dirty="0" err="1"/>
            <a:t>ms</a:t>
          </a:r>
          <a:r>
            <a:rPr lang="en-GB" sz="2100" b="0" i="0" kern="1200" dirty="0"/>
            <a:t> after the </a:t>
          </a:r>
          <a:r>
            <a:rPr lang="en-GB" sz="2100" b="0" i="0" kern="1200" dirty="0" err="1"/>
            <a:t>stumulus</a:t>
          </a:r>
          <a:r>
            <a:rPr lang="en-GB" sz="2100" kern="1200" dirty="0"/>
            <a:t> onset</a:t>
          </a:r>
        </a:p>
      </dsp:txBody>
      <dsp:txXfrm>
        <a:off x="89878" y="1711456"/>
        <a:ext cx="1587055" cy="1995754"/>
      </dsp:txXfrm>
    </dsp:sp>
    <dsp:sp modelId="{1F0DC5EF-561E-48E8-AB13-454E0E45DEB7}">
      <dsp:nvSpPr>
        <dsp:cNvPr id="0" name=""/>
        <dsp:cNvSpPr/>
      </dsp:nvSpPr>
      <dsp:spPr>
        <a:xfrm>
          <a:off x="185072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down-sampled to 200 Hz</a:t>
          </a:r>
          <a:endParaRPr lang="en-GB" sz="2100" kern="1200" dirty="0"/>
        </a:p>
      </dsp:txBody>
      <dsp:txXfrm>
        <a:off x="1936584" y="1711456"/>
        <a:ext cx="1587055" cy="1995754"/>
      </dsp:txXfrm>
    </dsp:sp>
    <dsp:sp modelId="{C59B2BB0-A5DB-4E64-8414-831D3958CC3F}">
      <dsp:nvSpPr>
        <dsp:cNvPr id="0" name=""/>
        <dsp:cNvSpPr/>
      </dsp:nvSpPr>
      <dsp:spPr>
        <a:xfrm>
          <a:off x="3697433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Bandpass filtered [0.5, 40] Hz</a:t>
          </a:r>
        </a:p>
      </dsp:txBody>
      <dsp:txXfrm>
        <a:off x="3783289" y="1711456"/>
        <a:ext cx="1587055" cy="1995754"/>
      </dsp:txXfrm>
    </dsp:sp>
    <dsp:sp modelId="{AA5F3F55-4ED6-4432-A78E-ABEF61CC9B97}">
      <dsp:nvSpPr>
        <dsp:cNvPr id="0" name=""/>
        <dsp:cNvSpPr/>
      </dsp:nvSpPr>
      <dsp:spPr>
        <a:xfrm>
          <a:off x="554413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re-referenced </a:t>
          </a:r>
          <a:r>
            <a:rPr lang="en-US" sz="2100" kern="1200" dirty="0"/>
            <a:t> to the average of the right and left ear lobes</a:t>
          </a:r>
          <a:endParaRPr lang="en-GB" sz="2100" kern="1200" dirty="0"/>
        </a:p>
      </dsp:txBody>
      <dsp:txXfrm>
        <a:off x="5629994" y="1711456"/>
        <a:ext cx="1587055" cy="1995754"/>
      </dsp:txXfrm>
    </dsp:sp>
    <dsp:sp modelId="{0073EAC5-641D-48C0-A18F-C03C7B8AB8EE}">
      <dsp:nvSpPr>
        <dsp:cNvPr id="0" name=""/>
        <dsp:cNvSpPr/>
      </dsp:nvSpPr>
      <dsp:spPr>
        <a:xfrm>
          <a:off x="7390844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DCM</a:t>
          </a:r>
          <a:endParaRPr lang="en-GB" sz="2100" kern="1200" dirty="0"/>
        </a:p>
      </dsp:txBody>
      <dsp:txXfrm>
        <a:off x="7476700" y="1711456"/>
        <a:ext cx="1587055" cy="199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B22BD-CA7E-434B-9510-C11A77C1815D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C0B76-78EE-481B-ACB0-AC0E75E640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08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870-6B4F-4A5E-B2D0-48662C7CC3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98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3C870-6B4F-4A5E-B2D0-48662C7CC3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9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E017-7349-95A5-F18C-970E0FC19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C0E24-649A-DF15-334B-159F6158B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8154-C5A8-7886-5CD2-C021AD1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996C2-F017-4D08-80C3-F55CEF19F5FF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C8BF5-08D0-D7C5-013E-18D02C54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576D-D690-BF4F-B091-93098BD9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36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0AD5-413E-2CF0-299F-4CC894A2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0252-51F6-3C5A-95CF-62ED55DA8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8DE-457A-9AE1-75A1-674FBD60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253C8-0BE9-48E3-ADD4-E146A53F82A9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40E7-D195-F76E-7C20-35D3209A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D940-DEEC-D6E3-7144-3394399B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9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C690F-3F15-6E48-4A3F-67D8CFF3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38CA3-E073-F8E3-2AC6-20C509B18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48ED-3ED3-03B2-3E86-070A8E2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7EB4F-4E3E-42C5-A9A4-C7E38CEDC659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43074-044A-BDB7-4434-4B0C48FC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2E0D-FE09-FF5D-987E-E084450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89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FA86-2B1D-6C85-2C9F-EACE5746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F76A-FB90-AD2F-4D45-91ABBCA97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100-3B59-4636-95A4-7D199A5C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5F30F-2EB5-469A-9505-33B795816741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5658-0731-7801-CBBB-0FA11A80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6C2AE-1652-AE85-777C-4F315600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07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492D-B309-8147-9292-F3E51B3E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0A20C-3C56-B65F-EF29-B92A2E85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00EE-FC9D-8D11-7439-62AC81A1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EDF25-DCD5-4169-B984-2B06F9F0FB5B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8E3C-E91C-C942-F496-7F73BA89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28D08-7967-72AE-224B-81A13057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AF22-E35B-EA45-9E59-06641C25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CE69F-77CC-875D-9D2F-654A86132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31BAF-DF68-2F60-73B7-1F585F10E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629D8-0E52-7C3E-F5A8-B3F576D3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2F0F-89FE-4566-9BF5-162D79D151A4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7FE58-51F5-BFEC-02AC-3BABA54D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298F7-B1B6-CA13-8EF2-25CE1F0A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45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33B-53D8-A5D2-2794-4D71EC50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6A0A-215F-D253-55D1-955241B4D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8FB1-63BE-C383-743F-883DC2C0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7462E-330E-7AD8-9C5D-3F6448755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6441C-72BE-04E4-202A-C4F07E764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37243-F6F9-3CF1-F21A-6D58F8BA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5B0B-E29A-4A75-BA42-820D9150CA36}" type="datetime1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98786-56BB-2C28-8F34-39E76855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1FA37-96BF-DE80-F9C7-58F1125C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0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112A-B563-AB7D-97A2-19557B71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CC3D-DB6E-B7D5-1F8B-67E3BD9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C46CC-55DE-4A03-9D81-6CF321F56A38}" type="datetime1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E16EC-E7BA-3639-D157-1FDF5998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48AB1-6DD1-5E20-2193-F0954861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8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191F79-9712-C83F-3A4E-FEBFFC3C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7658-D921-4290-9255-E64C82D97F4B}" type="datetime1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E8210-1D04-E04B-98D7-431D2FF4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08AD3-251F-2E6C-7851-E9198D49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2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EF21-0C18-95A1-3106-9D04BD08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64FB-9507-B570-EE21-CA2E43CC9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53287-9BC6-CE39-5A7F-8C8AC054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CDA92-1275-6EE9-3AAA-B0888F40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035A-5695-4949-BA8D-1A29596E0349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908C6-1A4A-BB23-4A3F-1B51D368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58B47-9C28-EEFC-61B6-A8D2E731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0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EC9E-0F49-5034-9226-81AE83FB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DF54B-47F9-1E03-AFCA-0A66534E1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21250-97F1-92D9-A45C-2412860D6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DFA5-05D0-9248-E4C0-D549C9DE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4DD07-1F98-4432-8071-EC4A9864D93F}" type="datetime1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63F04-0C3A-2915-98D7-B0220FC7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6E2FA-9397-20A2-C0C1-5AB615C0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92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982B7-F407-D66C-3B96-0381E0C5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D20D-4A23-DE95-A631-36DC21A0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4A401-823F-9D4D-6B74-A8414D26E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EC07-CDF2-4C59-AD7E-00B019B592F0}" type="datetime1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669-A09A-A110-C32C-AECF7D504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B399-2231-70CD-5A18-E734136F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2B8C-31B4-43D0-AF83-42053C9951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ulster-my.sharepoint.com/:u:/g/personal/a_asadpour_ulster_ac_uk/Ebc_KZZ5ogFGjSFNquVcIcgBErE4mvTCNNF5qCGQ8Is8Fg?e=zQVByJ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2/hbm.2070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2.0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neuroimage.2005.10.045" TargetMode="Externa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i.org/10.1016/j.neuroimage.2007.03.01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doi.org/10.1016/j.neuroimage.2007.03.014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neuroimage.2007.03.014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C6E2-B035-8192-F86B-EB12AF9A5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Causal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63C-0E3E-9322-4552-558FF9DE9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57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4250" cy="1084263"/>
          </a:xfrm>
        </p:spPr>
        <p:txBody>
          <a:bodyPr/>
          <a:lstStyle/>
          <a:p>
            <a:r>
              <a:rPr lang="en-GB" dirty="0">
                <a:hlinkClick r:id="rId2"/>
              </a:rPr>
              <a:t>Download</a:t>
            </a:r>
            <a:r>
              <a:rPr lang="en-GB" dirty="0"/>
              <a:t>, unzip and add spm12 to </a:t>
            </a:r>
            <a:r>
              <a:rPr lang="en-GB" dirty="0" err="1"/>
              <a:t>Matlab</a:t>
            </a:r>
            <a:endParaRPr lang="en-GB" dirty="0"/>
          </a:p>
          <a:p>
            <a:pPr lvl="1"/>
            <a:r>
              <a:rPr lang="en-GB" dirty="0"/>
              <a:t>Use Set Path, Add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AF015-7770-6626-29DD-60CEC1D1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34" y="2238375"/>
            <a:ext cx="7455666" cy="4498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D552B6-1AE6-0AE7-83EE-19047554EED7}"/>
              </a:ext>
            </a:extLst>
          </p:cNvPr>
          <p:cNvSpPr/>
          <p:nvPr/>
        </p:nvSpPr>
        <p:spPr>
          <a:xfrm>
            <a:off x="7924800" y="2514600"/>
            <a:ext cx="333375" cy="1428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C3A3DB-E633-6FCC-7119-BEFDF049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4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r>
              <a:rPr lang="en-GB" dirty="0"/>
              <a:t>Type “</a:t>
            </a:r>
            <a:r>
              <a:rPr lang="en-GB" dirty="0" err="1"/>
              <a:t>spm</a:t>
            </a:r>
            <a:r>
              <a:rPr lang="en-GB" dirty="0"/>
              <a:t> </a:t>
            </a:r>
            <a:r>
              <a:rPr lang="en-GB" dirty="0" err="1"/>
              <a:t>eeg</a:t>
            </a:r>
            <a:r>
              <a:rPr lang="en-GB" dirty="0"/>
              <a:t>” in </a:t>
            </a:r>
            <a:r>
              <a:rPr lang="en-GB" dirty="0" err="1"/>
              <a:t>Matlab</a:t>
            </a:r>
            <a:r>
              <a:rPr lang="en-GB" dirty="0"/>
              <a:t> command line</a:t>
            </a:r>
          </a:p>
          <a:p>
            <a:r>
              <a:rPr lang="en-GB" dirty="0"/>
              <a:t>Click on DCM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5126B-1002-79C8-0983-A4EE3191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749300"/>
            <a:ext cx="4848225" cy="5743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A73926-430C-5647-418D-7F0BDCE3AEE3}"/>
              </a:ext>
            </a:extLst>
          </p:cNvPr>
          <p:cNvSpPr/>
          <p:nvPr/>
        </p:nvSpPr>
        <p:spPr>
          <a:xfrm>
            <a:off x="9601200" y="2409825"/>
            <a:ext cx="1266825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7495B-5182-7580-0C5D-DC820EB6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3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Click on Load and open “DCM_subject1.mat”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 “ERPs (sources)”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370F-243B-87E1-4564-C53BC539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0"/>
            <a:ext cx="384531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28FC7-23D9-2D04-9571-B0898756C88A}"/>
              </a:ext>
            </a:extLst>
          </p:cNvPr>
          <p:cNvCxnSpPr/>
          <p:nvPr/>
        </p:nvCxnSpPr>
        <p:spPr>
          <a:xfrm>
            <a:off x="6962775" y="373146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E1E977-78BF-8C1B-6B85-8F310F2410FC}"/>
              </a:ext>
            </a:extLst>
          </p:cNvPr>
          <p:cNvSpPr txBox="1"/>
          <p:nvPr/>
        </p:nvSpPr>
        <p:spPr>
          <a:xfrm>
            <a:off x="6397040" y="188480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87007-AEB3-C967-97C9-5EF0A9563014}"/>
              </a:ext>
            </a:extLst>
          </p:cNvPr>
          <p:cNvCxnSpPr/>
          <p:nvPr/>
        </p:nvCxnSpPr>
        <p:spPr>
          <a:xfrm>
            <a:off x="6894345" y="6669520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0AA55-5841-110F-0EAC-B0323B3D4621}"/>
              </a:ext>
            </a:extLst>
          </p:cNvPr>
          <p:cNvSpPr txBox="1"/>
          <p:nvPr/>
        </p:nvSpPr>
        <p:spPr>
          <a:xfrm>
            <a:off x="6328610" y="648485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66F0B4-3C98-71B8-1A46-B292DC5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2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0940-1935-CC23-D242-8F1BEB19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Population Activities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616C4-5A91-8DE3-65C5-2AC62FB5F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885" y="1690688"/>
            <a:ext cx="3551497" cy="512119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F79E-E7F2-6916-B06A-8324C0D1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7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F640-6AA4-F146-53B3-424117EB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C6CE-ED46-3A40-39F9-B87474BA0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81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“Scalp maps”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6370F-243B-87E1-4564-C53BC539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90" y="0"/>
            <a:ext cx="3845310" cy="6858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87007-AEB3-C967-97C9-5EF0A9563014}"/>
              </a:ext>
            </a:extLst>
          </p:cNvPr>
          <p:cNvCxnSpPr/>
          <p:nvPr/>
        </p:nvCxnSpPr>
        <p:spPr>
          <a:xfrm>
            <a:off x="6894345" y="6669520"/>
            <a:ext cx="981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C0AA55-5841-110F-0EAC-B0323B3D4621}"/>
              </a:ext>
            </a:extLst>
          </p:cNvPr>
          <p:cNvSpPr txBox="1"/>
          <p:nvPr/>
        </p:nvSpPr>
        <p:spPr>
          <a:xfrm>
            <a:off x="6328610" y="6484854"/>
            <a:ext cx="4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2091-B07E-0A99-F702-E824AF3A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00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9B38-742F-DF84-1FFE-3957F3F0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Scalp Maps (standard and rare conditions)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E8A45-A4F5-2915-8278-29E7F1D2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000"/>
          <a:stretch/>
        </p:blipFill>
        <p:spPr>
          <a:xfrm>
            <a:off x="5958794" y="1828800"/>
            <a:ext cx="5905311" cy="42576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F07409-D616-9069-93EC-1890BFE120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27895" y="1300162"/>
            <a:ext cx="5905311" cy="425767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67A7B-2D58-4EB8-C88B-E6B14F41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34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9B29-C4A1-4FF1-9B19-27B1D3A9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 (SSM)</a:t>
            </a:r>
            <a:br>
              <a:rPr lang="en-US" dirty="0"/>
            </a:br>
            <a:r>
              <a:rPr lang="en-US" dirty="0"/>
              <a:t>popular as Dynamic Causal Model (DCM)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2E30F9-F4F1-406F-9160-3F2B47CF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623" y="1660307"/>
            <a:ext cx="5058754" cy="1218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1BF688-EB63-4A2E-8849-06E04799E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523" y="3978759"/>
            <a:ext cx="6422955" cy="2341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FA0C38-4B90-44E5-907A-D6FD67285DE2}"/>
              </a:ext>
            </a:extLst>
          </p:cNvPr>
          <p:cNvSpPr txBox="1"/>
          <p:nvPr/>
        </p:nvSpPr>
        <p:spPr>
          <a:xfrm>
            <a:off x="1528564" y="621377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Valdes-Sosa, P. A., Sanchez-</a:t>
            </a:r>
            <a:r>
              <a:rPr lang="en-US" sz="1200" dirty="0" err="1"/>
              <a:t>Bornot</a:t>
            </a:r>
            <a:r>
              <a:rPr lang="en-US" sz="1200" dirty="0"/>
              <a:t>, J. M., </a:t>
            </a:r>
            <a:r>
              <a:rPr lang="en-US" sz="1200" dirty="0" err="1"/>
              <a:t>Sotero</a:t>
            </a:r>
            <a:r>
              <a:rPr lang="en-US" sz="1200" dirty="0"/>
              <a:t>, R. C., </a:t>
            </a:r>
            <a:r>
              <a:rPr lang="en-US" sz="1200" dirty="0" err="1"/>
              <a:t>Iturria</a:t>
            </a:r>
            <a:r>
              <a:rPr lang="en-US" sz="1200" dirty="0"/>
              <a:t>-Medina, Y., Aleman-Gomez, Y., Bosch-Bayard, J., </a:t>
            </a:r>
            <a:r>
              <a:rPr lang="en-US" sz="1200" dirty="0" err="1"/>
              <a:t>Carbonell</a:t>
            </a:r>
            <a:r>
              <a:rPr lang="en-US" sz="1200" dirty="0"/>
              <a:t>, F., &amp; Ozaki, T. (2009). Model driven EEG/fMRI fusion of brain oscillations. </a:t>
            </a:r>
            <a:r>
              <a:rPr lang="en-US" sz="1200" i="1" dirty="0"/>
              <a:t>Human Brain Mapping</a:t>
            </a:r>
            <a:r>
              <a:rPr lang="en-US" sz="1200" dirty="0"/>
              <a:t>, </a:t>
            </a:r>
            <a:r>
              <a:rPr lang="en-US" sz="1200" i="1" dirty="0"/>
              <a:t>30</a:t>
            </a:r>
            <a:r>
              <a:rPr lang="en-US" sz="1200" dirty="0"/>
              <a:t>(9), 2701–2721. </a:t>
            </a:r>
            <a:r>
              <a:rPr lang="en-US" sz="1200" dirty="0">
                <a:hlinkClick r:id="rId4"/>
              </a:rPr>
              <a:t>https://doi.org/10.1002/hbm.20704</a:t>
            </a:r>
            <a:endParaRPr lang="en-US" sz="1200" dirty="0"/>
          </a:p>
        </p:txBody>
      </p:sp>
      <p:sp>
        <p:nvSpPr>
          <p:cNvPr id="11" name="Callout: Down Arrow 10">
            <a:extLst>
              <a:ext uri="{FF2B5EF4-FFF2-40B4-BE49-F238E27FC236}">
                <a16:creationId xmlns:a16="http://schemas.microsoft.com/office/drawing/2014/main" id="{6D047022-AEA0-4690-94A4-742884AFDBEA}"/>
              </a:ext>
            </a:extLst>
          </p:cNvPr>
          <p:cNvSpPr/>
          <p:nvPr/>
        </p:nvSpPr>
        <p:spPr>
          <a:xfrm>
            <a:off x="5195899" y="2721759"/>
            <a:ext cx="1800201" cy="1218937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EEG-fMRI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9D9CD-E7E5-6A4C-4C94-4B76989F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67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5240" y="1679322"/>
            <a:ext cx="4431001" cy="2253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548680"/>
            <a:ext cx="8489950" cy="1296988"/>
          </a:xfrm>
        </p:spPr>
        <p:txBody>
          <a:bodyPr/>
          <a:lstStyle/>
          <a:p>
            <a:r>
              <a:rPr lang="en-GB" dirty="0"/>
              <a:t>DCM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4112" y="6237313"/>
            <a:ext cx="35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Stimulus from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Buchel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Friston, 1997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Figure 3 from Friston et al.,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Neuroimage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2003</a:t>
            </a:r>
          </a:p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Brain by </a:t>
            </a:r>
            <a:r>
              <a:rPr lang="en-GB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Dierk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Schaefer, Flickr,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CC 2.0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295" name="Picture 7" descr="D:\Documents\teaching\spm course\starfield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791" r="23378" b="16482"/>
          <a:stretch/>
        </p:blipFill>
        <p:spPr bwMode="auto">
          <a:xfrm>
            <a:off x="1768404" y="2151495"/>
            <a:ext cx="1426000" cy="1362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68404" y="1498248"/>
            <a:ext cx="140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Experimental Stimulus (u)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7689" y="2901778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http://www.carl-olsson.com/wp-content/uploads/2012/08/siemens-magnetom-trio-a-tim-system-3-t-0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7326"/>
          <a:stretch/>
        </p:blipFill>
        <p:spPr bwMode="auto">
          <a:xfrm>
            <a:off x="8803580" y="2072912"/>
            <a:ext cx="1417562" cy="136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400256" y="151004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Observations (y)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271702" y="2849125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861089" y="4077072"/>
            <a:ext cx="1926405" cy="2088232"/>
            <a:chOff x="2337088" y="4077072"/>
            <a:chExt cx="1926405" cy="2088232"/>
          </a:xfrm>
        </p:grpSpPr>
        <p:sp>
          <p:nvSpPr>
            <p:cNvPr id="94" name="Rectangle 93"/>
            <p:cNvSpPr/>
            <p:nvPr/>
          </p:nvSpPr>
          <p:spPr>
            <a:xfrm>
              <a:off x="2337088" y="4077072"/>
              <a:ext cx="1926405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627784" y="5723964"/>
              <a:ext cx="1512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z = f(</a:t>
              </a:r>
              <a:r>
                <a:rPr lang="en-GB" b="1" dirty="0" err="1"/>
                <a:t>z,u</a:t>
              </a:r>
              <a:r>
                <a:rPr lang="en-GB" b="1" dirty="0"/>
                <a:t>,</a:t>
              </a:r>
              <a:r>
                <a:rPr lang="el-GR" b="1" dirty="0"/>
                <a:t>θ</a:t>
              </a:r>
              <a:r>
                <a:rPr lang="en-GB" b="1" baseline="30000" dirty="0"/>
                <a:t>n</a:t>
              </a:r>
              <a:r>
                <a:rPr lang="en-GB" b="1" dirty="0"/>
                <a:t>)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50836" y="5547968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21313" y="4193069"/>
              <a:ext cx="17808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How brain activity </a:t>
              </a:r>
              <a:r>
                <a:rPr lang="en-GB" b="1" dirty="0"/>
                <a:t>z</a:t>
              </a:r>
              <a:r>
                <a:rPr lang="en-GB" dirty="0"/>
                <a:t> changes over time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240017" y="4077072"/>
            <a:ext cx="1926405" cy="2088232"/>
            <a:chOff x="4716016" y="4077072"/>
            <a:chExt cx="1926405" cy="2088232"/>
          </a:xfrm>
        </p:grpSpPr>
        <p:sp>
          <p:nvSpPr>
            <p:cNvPr id="48" name="Rectangle 47"/>
            <p:cNvSpPr/>
            <p:nvPr/>
          </p:nvSpPr>
          <p:spPr>
            <a:xfrm>
              <a:off x="4716016" y="4077072"/>
              <a:ext cx="1926405" cy="2088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932040" y="5723964"/>
              <a:ext cx="1517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y = g(z, </a:t>
              </a:r>
              <a:r>
                <a:rPr lang="el-GR" b="1" dirty="0"/>
                <a:t>θ</a:t>
              </a:r>
              <a:r>
                <a:rPr lang="en-GB" b="1" baseline="30000" dirty="0"/>
                <a:t>h</a:t>
              </a:r>
              <a:r>
                <a:rPr lang="en-GB" b="1" dirty="0"/>
                <a:t>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00241" y="4193069"/>
              <a:ext cx="178084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we would see in the scanner, y, given the neural model?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66862" y="1340768"/>
            <a:ext cx="2337751" cy="2304256"/>
            <a:chOff x="2142861" y="1340768"/>
            <a:chExt cx="2337751" cy="2304256"/>
          </a:xfrm>
        </p:grpSpPr>
        <p:sp>
          <p:nvSpPr>
            <p:cNvPr id="17" name="TextBox 16"/>
            <p:cNvSpPr txBox="1"/>
            <p:nvPr/>
          </p:nvSpPr>
          <p:spPr>
            <a:xfrm>
              <a:off x="2142861" y="1340768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Neural Model</a:t>
              </a:r>
            </a:p>
          </p:txBody>
        </p:sp>
        <p:pic>
          <p:nvPicPr>
            <p:cNvPr id="17410" name="Picture 2" descr="D:\Documents\teaching\spm course\effective_con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313" y="1833609"/>
              <a:ext cx="1780849" cy="181141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787494" y="1328971"/>
            <a:ext cx="2570523" cy="2414499"/>
            <a:chOff x="4263493" y="1328970"/>
            <a:chExt cx="2570523" cy="24144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263493" y="2891613"/>
              <a:ext cx="4655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34" name="Picture 2" descr="Full-size image (96 K)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5"/>
            <a:stretch/>
          </p:blipFill>
          <p:spPr bwMode="auto">
            <a:xfrm>
              <a:off x="4809205" y="1848599"/>
              <a:ext cx="1711872" cy="18948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96265" y="1328970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Observation Model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 flipV="1">
            <a:off x="5231904" y="6057292"/>
            <a:ext cx="0" cy="3600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0FD4C6-717B-25B9-D23B-4B142378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8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25240" y="1679322"/>
            <a:ext cx="4431001" cy="2253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548680"/>
            <a:ext cx="8489950" cy="1296988"/>
          </a:xfrm>
        </p:spPr>
        <p:txBody>
          <a:bodyPr/>
          <a:lstStyle/>
          <a:p>
            <a:r>
              <a:rPr lang="en-GB" dirty="0"/>
              <a:t>DCM Framework</a:t>
            </a:r>
          </a:p>
        </p:txBody>
      </p:sp>
      <p:pic>
        <p:nvPicPr>
          <p:cNvPr id="12295" name="Picture 7" descr="D:\Documents\teaching\spm course\starfiel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9" t="11791" r="23378" b="16482"/>
          <a:stretch/>
        </p:blipFill>
        <p:spPr bwMode="auto">
          <a:xfrm>
            <a:off x="1768404" y="2151495"/>
            <a:ext cx="1426000" cy="13629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68404" y="1498248"/>
            <a:ext cx="140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Experimental Stimulus (u)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87689" y="2901778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5" descr="http://www.carl-olsson.com/wp-content/uploads/2012/08/siemens-magnetom-trio-a-tim-system-3-t-01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9" r="7326"/>
          <a:stretch/>
        </p:blipFill>
        <p:spPr bwMode="auto">
          <a:xfrm>
            <a:off x="8803580" y="2072912"/>
            <a:ext cx="1417562" cy="1364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400256" y="1510045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Observations (y)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271702" y="2849125"/>
            <a:ext cx="465543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666862" y="1340768"/>
            <a:ext cx="2337751" cy="2304256"/>
            <a:chOff x="2142861" y="1340768"/>
            <a:chExt cx="2337751" cy="2304256"/>
          </a:xfrm>
        </p:grpSpPr>
        <p:sp>
          <p:nvSpPr>
            <p:cNvPr id="17" name="TextBox 16"/>
            <p:cNvSpPr txBox="1"/>
            <p:nvPr/>
          </p:nvSpPr>
          <p:spPr>
            <a:xfrm>
              <a:off x="2142861" y="1340768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Neural Model</a:t>
              </a:r>
            </a:p>
          </p:txBody>
        </p:sp>
        <p:pic>
          <p:nvPicPr>
            <p:cNvPr id="17410" name="Picture 2" descr="D:\Documents\teaching\spm course\effective_con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1313" y="1833609"/>
              <a:ext cx="1780849" cy="181141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5787494" y="1328971"/>
            <a:ext cx="2570523" cy="2414499"/>
            <a:chOff x="4263493" y="1328970"/>
            <a:chExt cx="2570523" cy="2414499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263493" y="2891613"/>
              <a:ext cx="4655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434" name="Picture 2" descr="Full-size image (96 K)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85"/>
            <a:stretch/>
          </p:blipFill>
          <p:spPr bwMode="auto">
            <a:xfrm>
              <a:off x="4809205" y="1848599"/>
              <a:ext cx="1711872" cy="1894870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96265" y="1328970"/>
              <a:ext cx="23377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Observation Model</a:t>
              </a:r>
            </a:p>
          </p:txBody>
        </p:sp>
      </p:grpSp>
      <p:sp>
        <p:nvSpPr>
          <p:cNvPr id="11" name="Arc 10"/>
          <p:cNvSpPr/>
          <p:nvPr/>
        </p:nvSpPr>
        <p:spPr>
          <a:xfrm rot="8324955">
            <a:off x="6157832" y="1803212"/>
            <a:ext cx="5741507" cy="1872208"/>
          </a:xfrm>
          <a:prstGeom prst="arc">
            <a:avLst>
              <a:gd name="adj1" fmla="val 16200000"/>
              <a:gd name="adj2" fmla="val 416064"/>
            </a:avLst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3071665" y="4221088"/>
            <a:ext cx="3456383" cy="18158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Model Inversion</a:t>
            </a:r>
          </a:p>
          <a:p>
            <a:pPr algn="ctr"/>
            <a:r>
              <a:rPr lang="en-GB" sz="1600" dirty="0"/>
              <a:t>(</a:t>
            </a:r>
            <a:r>
              <a:rPr lang="en-GB" sz="1600" dirty="0" err="1"/>
              <a:t>Variational</a:t>
            </a:r>
            <a:r>
              <a:rPr lang="en-GB" sz="1600" dirty="0"/>
              <a:t> Laplace)</a:t>
            </a:r>
          </a:p>
          <a:p>
            <a:pPr algn="ctr"/>
            <a:endParaRPr lang="en-GB" sz="1600" dirty="0"/>
          </a:p>
          <a:p>
            <a:pPr algn="ctr"/>
            <a:r>
              <a:rPr lang="en-GB" sz="1600" dirty="0"/>
              <a:t>Given our observations y, and stimuli u, what parameters </a:t>
            </a:r>
            <a:r>
              <a:rPr lang="el-GR" sz="1600" b="1" dirty="0"/>
              <a:t>θ</a:t>
            </a:r>
            <a:r>
              <a:rPr lang="en-GB" sz="1600" b="1" baseline="30000" dirty="0"/>
              <a:t> </a:t>
            </a:r>
            <a:r>
              <a:rPr lang="en-GB" sz="1600" dirty="0"/>
              <a:t>make the model best fit the data?</a:t>
            </a:r>
          </a:p>
          <a:p>
            <a:pPr algn="ctr"/>
            <a:endParaRPr lang="en-GB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F1973-A738-55D3-2EE5-8C41D489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909A-0F57-4920-AFDF-B9D5EDF6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Source Model for EEG/MEG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BA104-CC22-48F8-9B62-1C65EB08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24" y="1844824"/>
            <a:ext cx="6555165" cy="4437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E18F7-8DA4-4C7B-B594-B26E4B1A8371}"/>
              </a:ext>
            </a:extLst>
          </p:cNvPr>
          <p:cNvSpPr txBox="1"/>
          <p:nvPr/>
        </p:nvSpPr>
        <p:spPr>
          <a:xfrm>
            <a:off x="1530152" y="6401138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David, O., </a:t>
            </a:r>
            <a:r>
              <a:rPr lang="en-US" sz="1200" dirty="0" err="1"/>
              <a:t>Kiebel</a:t>
            </a:r>
            <a:r>
              <a:rPr lang="en-US" sz="1200" dirty="0"/>
              <a:t>, S. J., Harrison, L. M., </a:t>
            </a:r>
            <a:r>
              <a:rPr lang="en-US" sz="1200" dirty="0" err="1"/>
              <a:t>Mattout</a:t>
            </a:r>
            <a:r>
              <a:rPr lang="en-US" sz="1200" dirty="0"/>
              <a:t>, J., </a:t>
            </a:r>
            <a:r>
              <a:rPr lang="en-US" sz="1200" dirty="0" err="1"/>
              <a:t>Kilner</a:t>
            </a:r>
            <a:r>
              <a:rPr lang="en-US" sz="1200" dirty="0"/>
              <a:t>, J. M., &amp; Friston, K. J. (2006). Dynamic causal modeling of evoked responses in EEG and MEG. </a:t>
            </a:r>
            <a:r>
              <a:rPr lang="en-US" sz="1200" i="1" dirty="0" err="1"/>
              <a:t>NeuroImage</a:t>
            </a:r>
            <a:r>
              <a:rPr lang="en-US" sz="1200" dirty="0"/>
              <a:t>, </a:t>
            </a:r>
            <a:r>
              <a:rPr lang="en-US" sz="1200" i="1" dirty="0"/>
              <a:t>30</a:t>
            </a:r>
            <a:r>
              <a:rPr lang="en-US" sz="1200" dirty="0"/>
              <a:t>(4), 1255–1272. </a:t>
            </a:r>
            <a:r>
              <a:rPr lang="en-US" sz="1200" dirty="0">
                <a:hlinkClick r:id="rId3"/>
              </a:rPr>
              <a:t>https://doi.org/10.1016/j.neuroimage.2005.10.045</a:t>
            </a:r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EED5B-1AA7-B227-F934-BA53CE9B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76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CD04-0390-B197-9B2C-F460E3DE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3967-A80E-B717-29FE-CE541294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Mismatch Negativity (MMN)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EC084-63EC-7A67-356C-1C9899BDC11E}"/>
              </a:ext>
            </a:extLst>
          </p:cNvPr>
          <p:cNvSpPr txBox="1"/>
          <p:nvPr/>
        </p:nvSpPr>
        <p:spPr>
          <a:xfrm>
            <a:off x="0" y="6211669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2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4E1341D-E2E8-B73C-184E-1A83F1FC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4475737"/>
              </p:ext>
            </p:extLst>
          </p:nvPr>
        </p:nvGraphicFramePr>
        <p:xfrm>
          <a:off x="3053347" y="2318084"/>
          <a:ext cx="6085305" cy="3732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AD89B-C813-C14A-DB93-2CD28CD5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6442-08DD-1051-3900-AA49665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Recorded EEG signal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D7671-29BB-89D9-0F19-72C3BD2C1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059951"/>
              </p:ext>
            </p:extLst>
          </p:nvPr>
        </p:nvGraphicFramePr>
        <p:xfrm>
          <a:off x="1519183" y="1255694"/>
          <a:ext cx="91536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2B750C-6207-B971-026C-640143B1D6C0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7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3EFA-5661-A450-8592-A74BCF50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0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F55A-3C1A-F36F-0C63-770DC889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DCM space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4B2F-CBAE-1F9D-B7DE-86A9EA41F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391" y="1690688"/>
            <a:ext cx="7551217" cy="456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324D2A-CB5E-C81C-37CF-AED7188B24F1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</a:rPr>
              <a:t>Garrido, M. I., </a:t>
            </a:r>
            <a:r>
              <a:rPr lang="en-GB" sz="1400" dirty="0" err="1">
                <a:effectLst/>
              </a:rPr>
              <a:t>Kilner</a:t>
            </a:r>
            <a:r>
              <a:rPr lang="en-GB" sz="1400" dirty="0">
                <a:effectLst/>
              </a:rPr>
              <a:t>, J. M., </a:t>
            </a:r>
            <a:r>
              <a:rPr lang="en-GB" sz="1400" dirty="0" err="1">
                <a:effectLst/>
              </a:rPr>
              <a:t>Kiebel</a:t>
            </a:r>
            <a:r>
              <a:rPr lang="en-GB" sz="1400" dirty="0">
                <a:effectLst/>
              </a:rPr>
              <a:t>, S. J., Stephan, K. E., &amp; Friston, K. J. (2007). Dynamic causal modelling of evoked potentials: A reproducibility study. </a:t>
            </a:r>
            <a:r>
              <a:rPr lang="en-GB" sz="1400" i="1" dirty="0" err="1">
                <a:effectLst/>
              </a:rPr>
              <a:t>NeuroImage</a:t>
            </a:r>
            <a:r>
              <a:rPr lang="en-GB" sz="1400" dirty="0">
                <a:effectLst/>
              </a:rPr>
              <a:t>, </a:t>
            </a:r>
            <a:r>
              <a:rPr lang="en-GB" sz="1400" i="1" dirty="0">
                <a:effectLst/>
              </a:rPr>
              <a:t>36</a:t>
            </a:r>
            <a:r>
              <a:rPr lang="en-GB" sz="1400" dirty="0">
                <a:effectLst/>
              </a:rPr>
              <a:t>(3), 571–580. </a:t>
            </a:r>
            <a:r>
              <a:rPr lang="en-GB" sz="1400" dirty="0">
                <a:effectLst/>
                <a:hlinkClick r:id="rId3"/>
              </a:rPr>
              <a:t>https://doi.org/10.1016/j.neuroimage.2007.03.014</a:t>
            </a:r>
            <a:endParaRPr lang="en-GB" sz="1400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6819A5-4C52-47ED-C703-E9741230C779}"/>
              </a:ext>
            </a:extLst>
          </p:cNvPr>
          <p:cNvSpPr/>
          <p:nvPr/>
        </p:nvSpPr>
        <p:spPr>
          <a:xfrm>
            <a:off x="6296526" y="1612449"/>
            <a:ext cx="1892969" cy="38659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17A7-B23C-6726-069A-B53488F5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3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B60-6CEB-7DF7-2267-72E0156B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DCM analysed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3DE7-B23A-E011-A5E1-8CC836C5F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SPM website</a:t>
            </a:r>
          </a:p>
          <a:p>
            <a:pPr lvl="1"/>
            <a:r>
              <a:rPr lang="en-GB" dirty="0"/>
              <a:t>https://www.fil.ion.ucl.ac.uk/spm/data/eeg_mmn/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C59DB-97BD-FCC2-597E-5404A9A2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2B8C-31B4-43D0-AF83-42053C99518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04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677</Words>
  <Application>Microsoft Office PowerPoint</Application>
  <PresentationFormat>Widescreen</PresentationFormat>
  <Paragraphs>85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Dynamic Causal Modelling</vt:lpstr>
      <vt:lpstr>State Space Model (SSM) popular as Dynamic Causal Model (DCM)</vt:lpstr>
      <vt:lpstr>DCM Framework</vt:lpstr>
      <vt:lpstr>DCM Framework</vt:lpstr>
      <vt:lpstr>Single Source Model for EEG/MEG</vt:lpstr>
      <vt:lpstr>Sample Task</vt:lpstr>
      <vt:lpstr>Recorded EEG signal analysis</vt:lpstr>
      <vt:lpstr>DCM space model</vt:lpstr>
      <vt:lpstr>DCM analysed data</vt:lpstr>
      <vt:lpstr>Exercise</vt:lpstr>
      <vt:lpstr>Exercise</vt:lpstr>
      <vt:lpstr>Exercise</vt:lpstr>
      <vt:lpstr>Population Activities</vt:lpstr>
      <vt:lpstr>Exercise</vt:lpstr>
      <vt:lpstr>Scalp Maps (standard and rare conditions)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Causal Modelling</dc:title>
  <dc:creator>Asadpour, Abdoreza</dc:creator>
  <cp:lastModifiedBy>Asadpour, Abdoreza</cp:lastModifiedBy>
  <cp:revision>1</cp:revision>
  <dcterms:created xsi:type="dcterms:W3CDTF">2022-10-26T14:33:38Z</dcterms:created>
  <dcterms:modified xsi:type="dcterms:W3CDTF">2022-10-26T15:36:31Z</dcterms:modified>
</cp:coreProperties>
</file>