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5E273-94C5-4B8F-A942-C362635B4B35}" v="95" dt="2022-10-26T13:38:00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dpour, Abdoreza" userId="322b8c3f-eb2d-482c-89cb-f07acd39134f" providerId="ADAL" clId="{CA65E273-94C5-4B8F-A942-C362635B4B35}"/>
    <pc:docChg chg="undo custSel addSld modSld">
      <pc:chgData name="Asadpour, Abdoreza" userId="322b8c3f-eb2d-482c-89cb-f07acd39134f" providerId="ADAL" clId="{CA65E273-94C5-4B8F-A942-C362635B4B35}" dt="2022-10-26T13:45:47.912" v="353" actId="20577"/>
      <pc:docMkLst>
        <pc:docMk/>
      </pc:docMkLst>
      <pc:sldChg chg="addSp modSp mod">
        <pc:chgData name="Asadpour, Abdoreza" userId="322b8c3f-eb2d-482c-89cb-f07acd39134f" providerId="ADAL" clId="{CA65E273-94C5-4B8F-A942-C362635B4B35}" dt="2022-10-26T13:32:58.406" v="122" actId="1035"/>
        <pc:sldMkLst>
          <pc:docMk/>
          <pc:sldMk cId="3671557696" sldId="258"/>
        </pc:sldMkLst>
        <pc:spChg chg="mod">
          <ac:chgData name="Asadpour, Abdoreza" userId="322b8c3f-eb2d-482c-89cb-f07acd39134f" providerId="ADAL" clId="{CA65E273-94C5-4B8F-A942-C362635B4B35}" dt="2022-10-26T13:24:06.595" v="49" actId="20577"/>
          <ac:spMkLst>
            <pc:docMk/>
            <pc:sldMk cId="3671557696" sldId="258"/>
            <ac:spMk id="2" creationId="{8D1B7DD1-5F43-9FE9-0B55-37DF08B330B6}"/>
          </ac:spMkLst>
        </pc:spChg>
        <pc:spChg chg="mod">
          <ac:chgData name="Asadpour, Abdoreza" userId="322b8c3f-eb2d-482c-89cb-f07acd39134f" providerId="ADAL" clId="{CA65E273-94C5-4B8F-A942-C362635B4B35}" dt="2022-10-26T13:31:17.250" v="81"/>
          <ac:spMkLst>
            <pc:docMk/>
            <pc:sldMk cId="3671557696" sldId="258"/>
            <ac:spMk id="3" creationId="{7E7728E7-E71C-0D78-B96A-776B90C91A24}"/>
          </ac:spMkLst>
        </pc:spChg>
        <pc:spChg chg="add mod">
          <ac:chgData name="Asadpour, Abdoreza" userId="322b8c3f-eb2d-482c-89cb-f07acd39134f" providerId="ADAL" clId="{CA65E273-94C5-4B8F-A942-C362635B4B35}" dt="2022-10-26T13:32:58.406" v="122" actId="1035"/>
          <ac:spMkLst>
            <pc:docMk/>
            <pc:sldMk cId="3671557696" sldId="258"/>
            <ac:spMk id="5" creationId="{3E2C0BA4-CC49-6541-EFAD-F3660AC8491E}"/>
          </ac:spMkLst>
        </pc:spChg>
        <pc:spChg chg="add mod">
          <ac:chgData name="Asadpour, Abdoreza" userId="322b8c3f-eb2d-482c-89cb-f07acd39134f" providerId="ADAL" clId="{CA65E273-94C5-4B8F-A942-C362635B4B35}" dt="2022-10-26T13:32:50.802" v="121" actId="1582"/>
          <ac:spMkLst>
            <pc:docMk/>
            <pc:sldMk cId="3671557696" sldId="258"/>
            <ac:spMk id="6" creationId="{CFF53730-D117-5F00-67CE-56DA005C2329}"/>
          </ac:spMkLst>
        </pc:spChg>
        <pc:picChg chg="add mod">
          <ac:chgData name="Asadpour, Abdoreza" userId="322b8c3f-eb2d-482c-89cb-f07acd39134f" providerId="ADAL" clId="{CA65E273-94C5-4B8F-A942-C362635B4B35}" dt="2022-10-26T13:31:20.830" v="82" actId="1076"/>
          <ac:picMkLst>
            <pc:docMk/>
            <pc:sldMk cId="3671557696" sldId="258"/>
            <ac:picMk id="4" creationId="{A38C0C89-84F4-9DB9-A7E1-36C8D054FF2F}"/>
          </ac:picMkLst>
        </pc:picChg>
      </pc:sldChg>
      <pc:sldChg chg="addSp delSp modSp new mod">
        <pc:chgData name="Asadpour, Abdoreza" userId="322b8c3f-eb2d-482c-89cb-f07acd39134f" providerId="ADAL" clId="{CA65E273-94C5-4B8F-A942-C362635B4B35}" dt="2022-10-26T13:38:30.621" v="266" actId="1076"/>
        <pc:sldMkLst>
          <pc:docMk/>
          <pc:sldMk cId="3250008869" sldId="259"/>
        </pc:sldMkLst>
        <pc:spChg chg="mod">
          <ac:chgData name="Asadpour, Abdoreza" userId="322b8c3f-eb2d-482c-89cb-f07acd39134f" providerId="ADAL" clId="{CA65E273-94C5-4B8F-A942-C362635B4B35}" dt="2022-10-26T13:38:18.474" v="264" actId="20577"/>
          <ac:spMkLst>
            <pc:docMk/>
            <pc:sldMk cId="3250008869" sldId="259"/>
            <ac:spMk id="2" creationId="{F3EF6442-08DD-1051-3900-AA49665DBB51}"/>
          </ac:spMkLst>
        </pc:spChg>
        <pc:spChg chg="del mod">
          <ac:chgData name="Asadpour, Abdoreza" userId="322b8c3f-eb2d-482c-89cb-f07acd39134f" providerId="ADAL" clId="{CA65E273-94C5-4B8F-A942-C362635B4B35}" dt="2022-10-26T13:38:08.985" v="254" actId="478"/>
          <ac:spMkLst>
            <pc:docMk/>
            <pc:sldMk cId="3250008869" sldId="259"/>
            <ac:spMk id="3" creationId="{74F6E585-25B8-3DD1-6B39-EC3AA6FA377A}"/>
          </ac:spMkLst>
        </pc:spChg>
        <pc:spChg chg="add del mod">
          <ac:chgData name="Asadpour, Abdoreza" userId="322b8c3f-eb2d-482c-89cb-f07acd39134f" providerId="ADAL" clId="{CA65E273-94C5-4B8F-A942-C362635B4B35}" dt="2022-10-26T13:38:11.261" v="255" actId="478"/>
          <ac:spMkLst>
            <pc:docMk/>
            <pc:sldMk cId="3250008869" sldId="259"/>
            <ac:spMk id="6" creationId="{DDE3A219-2298-AB2D-04FB-D38C64C86624}"/>
          </ac:spMkLst>
        </pc:spChg>
        <pc:graphicFrameChg chg="add mod modGraphic">
          <ac:chgData name="Asadpour, Abdoreza" userId="322b8c3f-eb2d-482c-89cb-f07acd39134f" providerId="ADAL" clId="{CA65E273-94C5-4B8F-A942-C362635B4B35}" dt="2022-10-26T13:38:30.621" v="266" actId="1076"/>
          <ac:graphicFrameMkLst>
            <pc:docMk/>
            <pc:sldMk cId="3250008869" sldId="259"/>
            <ac:graphicFrameMk id="4" creationId="{1D5D7671-29BB-89D9-0F19-72C3BD2C1938}"/>
          </ac:graphicFrameMkLst>
        </pc:graphicFrameChg>
      </pc:sldChg>
      <pc:sldChg chg="modSp new mod">
        <pc:chgData name="Asadpour, Abdoreza" userId="322b8c3f-eb2d-482c-89cb-f07acd39134f" providerId="ADAL" clId="{CA65E273-94C5-4B8F-A942-C362635B4B35}" dt="2022-10-26T13:45:47.912" v="353" actId="20577"/>
        <pc:sldMkLst>
          <pc:docMk/>
          <pc:sldMk cId="36679384" sldId="260"/>
        </pc:sldMkLst>
        <pc:spChg chg="mod">
          <ac:chgData name="Asadpour, Abdoreza" userId="322b8c3f-eb2d-482c-89cb-f07acd39134f" providerId="ADAL" clId="{CA65E273-94C5-4B8F-A942-C362635B4B35}" dt="2022-10-26T13:39:21.760" v="282" actId="20577"/>
          <ac:spMkLst>
            <pc:docMk/>
            <pc:sldMk cId="36679384" sldId="260"/>
            <ac:spMk id="2" creationId="{59040F87-E6F2-1E0E-02A7-3C2ECEBD9529}"/>
          </ac:spMkLst>
        </pc:spChg>
        <pc:spChg chg="mod">
          <ac:chgData name="Asadpour, Abdoreza" userId="322b8c3f-eb2d-482c-89cb-f07acd39134f" providerId="ADAL" clId="{CA65E273-94C5-4B8F-A942-C362635B4B35}" dt="2022-10-26T13:45:47.912" v="353" actId="20577"/>
          <ac:spMkLst>
            <pc:docMk/>
            <pc:sldMk cId="36679384" sldId="260"/>
            <ac:spMk id="3" creationId="{14DB7C72-C872-0322-ACD6-8EB3924966A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D72971-52D1-43BF-94D7-D13A9D8C825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6DD5E4A0-F47A-4012-8133-3BC57992F37F}">
      <dgm:prSet phldrT="[Text]"/>
      <dgm:spPr/>
      <dgm:t>
        <a:bodyPr/>
        <a:lstStyle/>
        <a:p>
          <a:r>
            <a:rPr lang="en-GB" dirty="0"/>
            <a:t>5s </a:t>
          </a:r>
          <a:r>
            <a:rPr lang="en-GB" dirty="0" err="1"/>
            <a:t>epoched</a:t>
          </a:r>
          <a:r>
            <a:rPr lang="en-GB" dirty="0"/>
            <a:t> from 1s before feedback onset</a:t>
          </a:r>
        </a:p>
      </dgm:t>
    </dgm:pt>
    <dgm:pt modelId="{B925160A-AA0F-4AA9-98A0-0141CE5F6E03}" type="parTrans" cxnId="{4C779AE3-5772-456B-B54B-1A1762DA9758}">
      <dgm:prSet/>
      <dgm:spPr/>
      <dgm:t>
        <a:bodyPr/>
        <a:lstStyle/>
        <a:p>
          <a:endParaRPr lang="en-GB"/>
        </a:p>
      </dgm:t>
    </dgm:pt>
    <dgm:pt modelId="{FCAE592E-C6D6-4746-817D-D50C6FF423F6}" type="sibTrans" cxnId="{4C779AE3-5772-456B-B54B-1A1762DA9758}">
      <dgm:prSet/>
      <dgm:spPr/>
      <dgm:t>
        <a:bodyPr/>
        <a:lstStyle/>
        <a:p>
          <a:endParaRPr lang="en-GB"/>
        </a:p>
      </dgm:t>
    </dgm:pt>
    <dgm:pt modelId="{D63536E4-AA8E-4DB9-966C-55CC260F1853}">
      <dgm:prSet phldrT="[Text]"/>
      <dgm:spPr/>
      <dgm:t>
        <a:bodyPr/>
        <a:lstStyle/>
        <a:p>
          <a:r>
            <a:rPr lang="en-GB" dirty="0"/>
            <a:t>Bandpass filtered [0.5, 40] Hz</a:t>
          </a:r>
        </a:p>
      </dgm:t>
    </dgm:pt>
    <dgm:pt modelId="{0BC5615C-EEAC-41A6-83A2-2EE343457588}" type="parTrans" cxnId="{9AFC7997-4B55-4BA3-93FF-544D264F9D86}">
      <dgm:prSet/>
      <dgm:spPr/>
      <dgm:t>
        <a:bodyPr/>
        <a:lstStyle/>
        <a:p>
          <a:endParaRPr lang="en-GB"/>
        </a:p>
      </dgm:t>
    </dgm:pt>
    <dgm:pt modelId="{96E5570D-AE52-445D-9595-7EE1B1D1374E}" type="sibTrans" cxnId="{9AFC7997-4B55-4BA3-93FF-544D264F9D86}">
      <dgm:prSet/>
      <dgm:spPr/>
      <dgm:t>
        <a:bodyPr/>
        <a:lstStyle/>
        <a:p>
          <a:endParaRPr lang="en-GB"/>
        </a:p>
      </dgm:t>
    </dgm:pt>
    <dgm:pt modelId="{7DD143B1-8192-4228-96DD-68EB588D5713}">
      <dgm:prSet phldrT="[Text]"/>
      <dgm:spPr/>
      <dgm:t>
        <a:bodyPr/>
        <a:lstStyle/>
        <a:p>
          <a:r>
            <a:rPr lang="en-GB" dirty="0"/>
            <a:t>re-referenced at </a:t>
          </a:r>
          <a:r>
            <a:rPr lang="en-GB" dirty="0" err="1"/>
            <a:t>Fz</a:t>
          </a:r>
          <a:endParaRPr lang="en-GB" dirty="0"/>
        </a:p>
      </dgm:t>
    </dgm:pt>
    <dgm:pt modelId="{4CC2E94F-E4C9-474D-9CC0-EA6ABD1504E0}" type="parTrans" cxnId="{807F94EA-6ED1-4FA3-A91F-66C89778F675}">
      <dgm:prSet/>
      <dgm:spPr/>
      <dgm:t>
        <a:bodyPr/>
        <a:lstStyle/>
        <a:p>
          <a:endParaRPr lang="en-GB"/>
        </a:p>
      </dgm:t>
    </dgm:pt>
    <dgm:pt modelId="{0D18E102-140E-49F6-A437-EB9341F6C467}" type="sibTrans" cxnId="{807F94EA-6ED1-4FA3-A91F-66C89778F675}">
      <dgm:prSet/>
      <dgm:spPr/>
      <dgm:t>
        <a:bodyPr/>
        <a:lstStyle/>
        <a:p>
          <a:endParaRPr lang="en-GB"/>
        </a:p>
      </dgm:t>
    </dgm:pt>
    <dgm:pt modelId="{757AB9D2-32A4-44E4-8811-6DE52CA01493}">
      <dgm:prSet/>
      <dgm:spPr/>
      <dgm:t>
        <a:bodyPr/>
        <a:lstStyle/>
        <a:p>
          <a:r>
            <a:rPr lang="en-US" dirty="0"/>
            <a:t>common spatial patterns (CSPs) to extract the feature vectors</a:t>
          </a:r>
          <a:endParaRPr lang="en-GB" dirty="0"/>
        </a:p>
      </dgm:t>
    </dgm:pt>
    <dgm:pt modelId="{D2F2299E-7E7F-42A4-8DC8-75B3E6303C44}" type="parTrans" cxnId="{51C27637-7D6F-43BC-AC41-A365A28503A9}">
      <dgm:prSet/>
      <dgm:spPr/>
      <dgm:t>
        <a:bodyPr/>
        <a:lstStyle/>
        <a:p>
          <a:endParaRPr lang="en-GB"/>
        </a:p>
      </dgm:t>
    </dgm:pt>
    <dgm:pt modelId="{FCE32B16-EF5C-4213-9031-5774D64CE125}" type="sibTrans" cxnId="{51C27637-7D6F-43BC-AC41-A365A28503A9}">
      <dgm:prSet/>
      <dgm:spPr/>
      <dgm:t>
        <a:bodyPr/>
        <a:lstStyle/>
        <a:p>
          <a:endParaRPr lang="en-GB"/>
        </a:p>
      </dgm:t>
    </dgm:pt>
    <dgm:pt modelId="{BE36615D-617B-4F83-AD2B-5B81E4F64CD2}">
      <dgm:prSet/>
      <dgm:spPr/>
      <dgm:t>
        <a:bodyPr/>
        <a:lstStyle/>
        <a:p>
          <a:r>
            <a:rPr lang="fr-FR" dirty="0" err="1"/>
            <a:t>linear</a:t>
          </a:r>
          <a:r>
            <a:rPr lang="fr-FR" dirty="0"/>
            <a:t> discriminant </a:t>
          </a:r>
          <a:r>
            <a:rPr lang="fr-FR" dirty="0" err="1"/>
            <a:t>analysis</a:t>
          </a:r>
          <a:r>
            <a:rPr lang="fr-FR" dirty="0"/>
            <a:t> (LDA) classifier</a:t>
          </a:r>
          <a:endParaRPr lang="en-GB" dirty="0"/>
        </a:p>
      </dgm:t>
    </dgm:pt>
    <dgm:pt modelId="{1FA37FB5-C1C4-4449-9992-5F9D6BD69A0D}" type="parTrans" cxnId="{ADB8F1A3-CA79-4BCE-9F78-79AC8DC934F8}">
      <dgm:prSet/>
      <dgm:spPr/>
      <dgm:t>
        <a:bodyPr/>
        <a:lstStyle/>
        <a:p>
          <a:endParaRPr lang="en-GB"/>
        </a:p>
      </dgm:t>
    </dgm:pt>
    <dgm:pt modelId="{E9EE24D4-5C42-495D-AE41-8F2A57D31FB4}" type="sibTrans" cxnId="{ADB8F1A3-CA79-4BCE-9F78-79AC8DC934F8}">
      <dgm:prSet/>
      <dgm:spPr/>
      <dgm:t>
        <a:bodyPr/>
        <a:lstStyle/>
        <a:p>
          <a:endParaRPr lang="en-GB"/>
        </a:p>
      </dgm:t>
    </dgm:pt>
    <dgm:pt modelId="{13AE95FD-FFD5-4F4F-8B05-AC474E54C1A3}" type="pres">
      <dgm:prSet presAssocID="{2AD72971-52D1-43BF-94D7-D13A9D8C8257}" presName="CompostProcess" presStyleCnt="0">
        <dgm:presLayoutVars>
          <dgm:dir/>
          <dgm:resizeHandles val="exact"/>
        </dgm:presLayoutVars>
      </dgm:prSet>
      <dgm:spPr/>
    </dgm:pt>
    <dgm:pt modelId="{1ACEF99C-B2A0-4959-B5A8-62ABFCE98F0A}" type="pres">
      <dgm:prSet presAssocID="{2AD72971-52D1-43BF-94D7-D13A9D8C8257}" presName="arrow" presStyleLbl="bgShp" presStyleIdx="0" presStyleCnt="1" custLinFactNeighborX="-6161" custLinFactNeighborY="9747"/>
      <dgm:spPr/>
    </dgm:pt>
    <dgm:pt modelId="{80B6DDD7-2E0C-4869-9598-02C3619BFAB7}" type="pres">
      <dgm:prSet presAssocID="{2AD72971-52D1-43BF-94D7-D13A9D8C8257}" presName="linearProcess" presStyleCnt="0"/>
      <dgm:spPr/>
    </dgm:pt>
    <dgm:pt modelId="{01AD50F2-6A97-4D82-9C75-940D0E4AD996}" type="pres">
      <dgm:prSet presAssocID="{6DD5E4A0-F47A-4012-8133-3BC57992F37F}" presName="textNode" presStyleLbl="node1" presStyleIdx="0" presStyleCnt="5">
        <dgm:presLayoutVars>
          <dgm:bulletEnabled val="1"/>
        </dgm:presLayoutVars>
      </dgm:prSet>
      <dgm:spPr/>
    </dgm:pt>
    <dgm:pt modelId="{BD9BA891-F27C-4706-B3BB-9FF82F227957}" type="pres">
      <dgm:prSet presAssocID="{FCAE592E-C6D6-4746-817D-D50C6FF423F6}" presName="sibTrans" presStyleCnt="0"/>
      <dgm:spPr/>
    </dgm:pt>
    <dgm:pt modelId="{C59B2BB0-A5DB-4E64-8414-831D3958CC3F}" type="pres">
      <dgm:prSet presAssocID="{D63536E4-AA8E-4DB9-966C-55CC260F1853}" presName="textNode" presStyleLbl="node1" presStyleIdx="1" presStyleCnt="5">
        <dgm:presLayoutVars>
          <dgm:bulletEnabled val="1"/>
        </dgm:presLayoutVars>
      </dgm:prSet>
      <dgm:spPr/>
    </dgm:pt>
    <dgm:pt modelId="{A8702B71-45F8-4EE4-BE10-E9704EF5160A}" type="pres">
      <dgm:prSet presAssocID="{96E5570D-AE52-445D-9595-7EE1B1D1374E}" presName="sibTrans" presStyleCnt="0"/>
      <dgm:spPr/>
    </dgm:pt>
    <dgm:pt modelId="{AA5F3F55-4ED6-4432-A78E-ABEF61CC9B97}" type="pres">
      <dgm:prSet presAssocID="{7DD143B1-8192-4228-96DD-68EB588D5713}" presName="textNode" presStyleLbl="node1" presStyleIdx="2" presStyleCnt="5">
        <dgm:presLayoutVars>
          <dgm:bulletEnabled val="1"/>
        </dgm:presLayoutVars>
      </dgm:prSet>
      <dgm:spPr/>
    </dgm:pt>
    <dgm:pt modelId="{6F2AAE2E-CE4F-467F-8697-FE91FC99F910}" type="pres">
      <dgm:prSet presAssocID="{0D18E102-140E-49F6-A437-EB9341F6C467}" presName="sibTrans" presStyleCnt="0"/>
      <dgm:spPr/>
    </dgm:pt>
    <dgm:pt modelId="{0073EAC5-641D-48C0-A18F-C03C7B8AB8EE}" type="pres">
      <dgm:prSet presAssocID="{757AB9D2-32A4-44E4-8811-6DE52CA01493}" presName="textNode" presStyleLbl="node1" presStyleIdx="3" presStyleCnt="5">
        <dgm:presLayoutVars>
          <dgm:bulletEnabled val="1"/>
        </dgm:presLayoutVars>
      </dgm:prSet>
      <dgm:spPr/>
    </dgm:pt>
    <dgm:pt modelId="{717DF92C-8D47-4EAD-9081-4622944912ED}" type="pres">
      <dgm:prSet presAssocID="{FCE32B16-EF5C-4213-9031-5774D64CE125}" presName="sibTrans" presStyleCnt="0"/>
      <dgm:spPr/>
    </dgm:pt>
    <dgm:pt modelId="{3CEDFED7-5C39-4919-A704-45104C7B9F0C}" type="pres">
      <dgm:prSet presAssocID="{BE36615D-617B-4F83-AD2B-5B81E4F64CD2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53584B09-6398-4766-B8A7-69BA1A2E7A0C}" type="presOf" srcId="{757AB9D2-32A4-44E4-8811-6DE52CA01493}" destId="{0073EAC5-641D-48C0-A18F-C03C7B8AB8EE}" srcOrd="0" destOrd="0" presId="urn:microsoft.com/office/officeart/2005/8/layout/hProcess9"/>
    <dgm:cxn modelId="{D859D70F-36F0-421B-B1BF-1560E84CB4D6}" type="presOf" srcId="{7DD143B1-8192-4228-96DD-68EB588D5713}" destId="{AA5F3F55-4ED6-4432-A78E-ABEF61CC9B97}" srcOrd="0" destOrd="0" presId="urn:microsoft.com/office/officeart/2005/8/layout/hProcess9"/>
    <dgm:cxn modelId="{51C27637-7D6F-43BC-AC41-A365A28503A9}" srcId="{2AD72971-52D1-43BF-94D7-D13A9D8C8257}" destId="{757AB9D2-32A4-44E4-8811-6DE52CA01493}" srcOrd="3" destOrd="0" parTransId="{D2F2299E-7E7F-42A4-8DC8-75B3E6303C44}" sibTransId="{FCE32B16-EF5C-4213-9031-5774D64CE125}"/>
    <dgm:cxn modelId="{E042067C-A2D4-42B3-9F90-56AA4D4144DC}" type="presOf" srcId="{BE36615D-617B-4F83-AD2B-5B81E4F64CD2}" destId="{3CEDFED7-5C39-4919-A704-45104C7B9F0C}" srcOrd="0" destOrd="0" presId="urn:microsoft.com/office/officeart/2005/8/layout/hProcess9"/>
    <dgm:cxn modelId="{9AFC7997-4B55-4BA3-93FF-544D264F9D86}" srcId="{2AD72971-52D1-43BF-94D7-D13A9D8C8257}" destId="{D63536E4-AA8E-4DB9-966C-55CC260F1853}" srcOrd="1" destOrd="0" parTransId="{0BC5615C-EEAC-41A6-83A2-2EE343457588}" sibTransId="{96E5570D-AE52-445D-9595-7EE1B1D1374E}"/>
    <dgm:cxn modelId="{ADB8F1A3-CA79-4BCE-9F78-79AC8DC934F8}" srcId="{2AD72971-52D1-43BF-94D7-D13A9D8C8257}" destId="{BE36615D-617B-4F83-AD2B-5B81E4F64CD2}" srcOrd="4" destOrd="0" parTransId="{1FA37FB5-C1C4-4449-9992-5F9D6BD69A0D}" sibTransId="{E9EE24D4-5C42-495D-AE41-8F2A57D31FB4}"/>
    <dgm:cxn modelId="{36DECDA8-9886-40DE-8389-C6F1F65CE37C}" type="presOf" srcId="{6DD5E4A0-F47A-4012-8133-3BC57992F37F}" destId="{01AD50F2-6A97-4D82-9C75-940D0E4AD996}" srcOrd="0" destOrd="0" presId="urn:microsoft.com/office/officeart/2005/8/layout/hProcess9"/>
    <dgm:cxn modelId="{21DF6AD3-B047-4C2C-8031-2DE678E0F3D1}" type="presOf" srcId="{2AD72971-52D1-43BF-94D7-D13A9D8C8257}" destId="{13AE95FD-FFD5-4F4F-8B05-AC474E54C1A3}" srcOrd="0" destOrd="0" presId="urn:microsoft.com/office/officeart/2005/8/layout/hProcess9"/>
    <dgm:cxn modelId="{4C779AE3-5772-456B-B54B-1A1762DA9758}" srcId="{2AD72971-52D1-43BF-94D7-D13A9D8C8257}" destId="{6DD5E4A0-F47A-4012-8133-3BC57992F37F}" srcOrd="0" destOrd="0" parTransId="{B925160A-AA0F-4AA9-98A0-0141CE5F6E03}" sibTransId="{FCAE592E-C6D6-4746-817D-D50C6FF423F6}"/>
    <dgm:cxn modelId="{9FC4E3E4-DED6-4EF5-96BE-2929E1E0FCCF}" type="presOf" srcId="{D63536E4-AA8E-4DB9-966C-55CC260F1853}" destId="{C59B2BB0-A5DB-4E64-8414-831D3958CC3F}" srcOrd="0" destOrd="0" presId="urn:microsoft.com/office/officeart/2005/8/layout/hProcess9"/>
    <dgm:cxn modelId="{807F94EA-6ED1-4FA3-A91F-66C89778F675}" srcId="{2AD72971-52D1-43BF-94D7-D13A9D8C8257}" destId="{7DD143B1-8192-4228-96DD-68EB588D5713}" srcOrd="2" destOrd="0" parTransId="{4CC2E94F-E4C9-474D-9CC0-EA6ABD1504E0}" sibTransId="{0D18E102-140E-49F6-A437-EB9341F6C467}"/>
    <dgm:cxn modelId="{0903ED01-B44B-4A44-ABF9-7C555BBE9B49}" type="presParOf" srcId="{13AE95FD-FFD5-4F4F-8B05-AC474E54C1A3}" destId="{1ACEF99C-B2A0-4959-B5A8-62ABFCE98F0A}" srcOrd="0" destOrd="0" presId="urn:microsoft.com/office/officeart/2005/8/layout/hProcess9"/>
    <dgm:cxn modelId="{7198117C-9422-4BEF-9431-2AB3CC64D3EE}" type="presParOf" srcId="{13AE95FD-FFD5-4F4F-8B05-AC474E54C1A3}" destId="{80B6DDD7-2E0C-4869-9598-02C3619BFAB7}" srcOrd="1" destOrd="0" presId="urn:microsoft.com/office/officeart/2005/8/layout/hProcess9"/>
    <dgm:cxn modelId="{AB95B509-AB22-4679-B935-71BDA74A7B46}" type="presParOf" srcId="{80B6DDD7-2E0C-4869-9598-02C3619BFAB7}" destId="{01AD50F2-6A97-4D82-9C75-940D0E4AD996}" srcOrd="0" destOrd="0" presId="urn:microsoft.com/office/officeart/2005/8/layout/hProcess9"/>
    <dgm:cxn modelId="{6F8EABB5-8036-4BC5-B5DF-221EF24E176E}" type="presParOf" srcId="{80B6DDD7-2E0C-4869-9598-02C3619BFAB7}" destId="{BD9BA891-F27C-4706-B3BB-9FF82F227957}" srcOrd="1" destOrd="0" presId="urn:microsoft.com/office/officeart/2005/8/layout/hProcess9"/>
    <dgm:cxn modelId="{5FA1A7AB-DC5A-4AC7-B713-6238B3EA0D00}" type="presParOf" srcId="{80B6DDD7-2E0C-4869-9598-02C3619BFAB7}" destId="{C59B2BB0-A5DB-4E64-8414-831D3958CC3F}" srcOrd="2" destOrd="0" presId="urn:microsoft.com/office/officeart/2005/8/layout/hProcess9"/>
    <dgm:cxn modelId="{3C8277EE-EC8B-4803-BD8E-D49B14E1C034}" type="presParOf" srcId="{80B6DDD7-2E0C-4869-9598-02C3619BFAB7}" destId="{A8702B71-45F8-4EE4-BE10-E9704EF5160A}" srcOrd="3" destOrd="0" presId="urn:microsoft.com/office/officeart/2005/8/layout/hProcess9"/>
    <dgm:cxn modelId="{7B13692E-EC65-41B4-A462-8AFB134BFBA1}" type="presParOf" srcId="{80B6DDD7-2E0C-4869-9598-02C3619BFAB7}" destId="{AA5F3F55-4ED6-4432-A78E-ABEF61CC9B97}" srcOrd="4" destOrd="0" presId="urn:microsoft.com/office/officeart/2005/8/layout/hProcess9"/>
    <dgm:cxn modelId="{23C96C6D-4C5E-455F-BC99-5938CBA47AA8}" type="presParOf" srcId="{80B6DDD7-2E0C-4869-9598-02C3619BFAB7}" destId="{6F2AAE2E-CE4F-467F-8697-FE91FC99F910}" srcOrd="5" destOrd="0" presId="urn:microsoft.com/office/officeart/2005/8/layout/hProcess9"/>
    <dgm:cxn modelId="{CA7985BC-2D76-4214-8D1A-8B5692325239}" type="presParOf" srcId="{80B6DDD7-2E0C-4869-9598-02C3619BFAB7}" destId="{0073EAC5-641D-48C0-A18F-C03C7B8AB8EE}" srcOrd="6" destOrd="0" presId="urn:microsoft.com/office/officeart/2005/8/layout/hProcess9"/>
    <dgm:cxn modelId="{587DE7A1-5C49-49CE-8E09-77CB356D9608}" type="presParOf" srcId="{80B6DDD7-2E0C-4869-9598-02C3619BFAB7}" destId="{717DF92C-8D47-4EAD-9081-4622944912ED}" srcOrd="7" destOrd="0" presId="urn:microsoft.com/office/officeart/2005/8/layout/hProcess9"/>
    <dgm:cxn modelId="{FF43039E-4E3B-4B29-B999-196A459FA202}" type="presParOf" srcId="{80B6DDD7-2E0C-4869-9598-02C3619BFAB7}" destId="{3CEDFED7-5C39-4919-A704-45104C7B9F0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EF99C-B2A0-4959-B5A8-62ABFCE98F0A}">
      <dsp:nvSpPr>
        <dsp:cNvPr id="0" name=""/>
        <dsp:cNvSpPr/>
      </dsp:nvSpPr>
      <dsp:spPr>
        <a:xfrm>
          <a:off x="207160" y="0"/>
          <a:ext cx="7780588" cy="5418667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D50F2-6A97-4D82-9C75-940D0E4AD996}">
      <dsp:nvSpPr>
        <dsp:cNvPr id="0" name=""/>
        <dsp:cNvSpPr/>
      </dsp:nvSpPr>
      <dsp:spPr>
        <a:xfrm>
          <a:off x="4022" y="1625600"/>
          <a:ext cx="175876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5s </a:t>
          </a:r>
          <a:r>
            <a:rPr lang="en-GB" sz="1900" kern="1200" dirty="0" err="1"/>
            <a:t>epoched</a:t>
          </a:r>
          <a:r>
            <a:rPr lang="en-GB" sz="1900" kern="1200" dirty="0"/>
            <a:t> from 1s before feedback onset</a:t>
          </a:r>
        </a:p>
      </dsp:txBody>
      <dsp:txXfrm>
        <a:off x="89878" y="1711456"/>
        <a:ext cx="1587055" cy="1995754"/>
      </dsp:txXfrm>
    </dsp:sp>
    <dsp:sp modelId="{C59B2BB0-A5DB-4E64-8414-831D3958CC3F}">
      <dsp:nvSpPr>
        <dsp:cNvPr id="0" name=""/>
        <dsp:cNvSpPr/>
      </dsp:nvSpPr>
      <dsp:spPr>
        <a:xfrm>
          <a:off x="1850728" y="1625600"/>
          <a:ext cx="175876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Bandpass filtered [0.5, 40] Hz</a:t>
          </a:r>
        </a:p>
      </dsp:txBody>
      <dsp:txXfrm>
        <a:off x="1936584" y="1711456"/>
        <a:ext cx="1587055" cy="1995754"/>
      </dsp:txXfrm>
    </dsp:sp>
    <dsp:sp modelId="{AA5F3F55-4ED6-4432-A78E-ABEF61CC9B97}">
      <dsp:nvSpPr>
        <dsp:cNvPr id="0" name=""/>
        <dsp:cNvSpPr/>
      </dsp:nvSpPr>
      <dsp:spPr>
        <a:xfrm>
          <a:off x="3697433" y="1625600"/>
          <a:ext cx="175876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re-referenced at </a:t>
          </a:r>
          <a:r>
            <a:rPr lang="en-GB" sz="1900" kern="1200" dirty="0" err="1"/>
            <a:t>Fz</a:t>
          </a:r>
          <a:endParaRPr lang="en-GB" sz="1900" kern="1200" dirty="0"/>
        </a:p>
      </dsp:txBody>
      <dsp:txXfrm>
        <a:off x="3783289" y="1711456"/>
        <a:ext cx="1587055" cy="1995754"/>
      </dsp:txXfrm>
    </dsp:sp>
    <dsp:sp modelId="{0073EAC5-641D-48C0-A18F-C03C7B8AB8EE}">
      <dsp:nvSpPr>
        <dsp:cNvPr id="0" name=""/>
        <dsp:cNvSpPr/>
      </dsp:nvSpPr>
      <dsp:spPr>
        <a:xfrm>
          <a:off x="5544138" y="1625600"/>
          <a:ext cx="175876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common spatial patterns (CSPs) to extract the feature vectors</a:t>
          </a:r>
          <a:endParaRPr lang="en-GB" sz="1900" kern="1200" dirty="0"/>
        </a:p>
      </dsp:txBody>
      <dsp:txXfrm>
        <a:off x="5629994" y="1711456"/>
        <a:ext cx="1587055" cy="1995754"/>
      </dsp:txXfrm>
    </dsp:sp>
    <dsp:sp modelId="{3CEDFED7-5C39-4919-A704-45104C7B9F0C}">
      <dsp:nvSpPr>
        <dsp:cNvPr id="0" name=""/>
        <dsp:cNvSpPr/>
      </dsp:nvSpPr>
      <dsp:spPr>
        <a:xfrm>
          <a:off x="7390844" y="1625600"/>
          <a:ext cx="1758767" cy="21674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 err="1"/>
            <a:t>linear</a:t>
          </a:r>
          <a:r>
            <a:rPr lang="fr-FR" sz="1900" kern="1200" dirty="0"/>
            <a:t> discriminant </a:t>
          </a:r>
          <a:r>
            <a:rPr lang="fr-FR" sz="1900" kern="1200" dirty="0" err="1"/>
            <a:t>analysis</a:t>
          </a:r>
          <a:r>
            <a:rPr lang="fr-FR" sz="1900" kern="1200" dirty="0"/>
            <a:t> (LDA) classifier</a:t>
          </a:r>
          <a:endParaRPr lang="en-GB" sz="1900" kern="1200" dirty="0"/>
        </a:p>
      </dsp:txBody>
      <dsp:txXfrm>
        <a:off x="7476700" y="1711456"/>
        <a:ext cx="1587055" cy="1995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D8B8-BF1C-54C0-B868-5D377B01F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B8D28-4939-9131-A18A-BF812D24F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9421E-9E01-0C51-F608-19745E83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80D-7250-4B8C-99AF-2D0DB3EAB7A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5AAB6-413E-DFE4-DBA3-55A9CF67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8714F-F24F-E85D-F6D0-57B67362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DDE-5055-4333-B054-E4E88FEA0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67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4F820-38DE-AAF1-2DCB-760696E6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2AE21-5D26-06AA-B9E7-94CF9B8D0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96759-5F5E-3885-61BB-2CF2935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80D-7250-4B8C-99AF-2D0DB3EAB7A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9306D-1106-A3A5-4DA9-C9F69AA3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A918E-86C6-D55A-778B-61EB3FDE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DDE-5055-4333-B054-E4E88FEA0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791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4F763-F381-65ED-BAF3-541A21F57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10248-C149-6222-336C-5478B922D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F5E3C-26DD-107B-3FF9-B97C8612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80D-7250-4B8C-99AF-2D0DB3EAB7A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ED8E7-2236-FA3C-276D-074AE25F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422D9-BAE8-C10F-CC95-E96C764B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DDE-5055-4333-B054-E4E88FEA0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18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477B-5EB4-6CE1-E56D-8E4C4BD1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6701C-41F5-1977-5E03-9AF3E525D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4E3C4-69B5-B426-2E96-C307DA5D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80D-7250-4B8C-99AF-2D0DB3EAB7A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50DC-C519-FBB3-ED1D-27DCFF80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003E3-9F5A-6333-C2BA-121E9537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DDE-5055-4333-B054-E4E88FEA0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45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C010-E961-2E5D-76F5-A2B0CB1D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A82CC-D9E0-67D9-63EF-85F9213C3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8A569-0571-8B24-EDE9-0D318817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80D-7250-4B8C-99AF-2D0DB3EAB7A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669BA-0CB0-D424-0F4A-FF4981A8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BA4F7-CBB3-51FE-3C61-705C831B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DDE-5055-4333-B054-E4E88FEA0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32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4078-3A66-3841-6459-15944A1A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E69B-12AA-5C6E-1447-A090CBFE1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7AAE0-A43B-4B86-1DFA-AC77DCD0F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8EB0C-8AB7-11E6-7FC1-9445B3CD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80D-7250-4B8C-99AF-2D0DB3EAB7A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19B51-96A2-DA7B-531A-01686AF7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7C3BC-343E-5199-4277-D421071D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DDE-5055-4333-B054-E4E88FEA0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31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6AFB-3327-CD46-668D-DE02095A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EC194-60AE-43A1-5A04-0804935DE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1F334-DE7D-1396-A4E9-E03CF64FE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8365A-1398-156C-C926-FF2A88438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593C2-873A-390F-8AC1-01E3917B1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3E8CE-66C0-3CEE-4D4E-A05147A7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80D-7250-4B8C-99AF-2D0DB3EAB7A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BB5C5-C920-9EB7-861F-39CE61BE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179D7-529E-61C5-3F4F-4E3A82C0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DDE-5055-4333-B054-E4E88FEA0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29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DC80C-34F0-05E6-02D9-442EC1B3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46A7D-328D-CB2B-AA7B-BB3629F6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80D-7250-4B8C-99AF-2D0DB3EAB7A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FC718-8008-B99F-9589-D5A15FE9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12AB0-40EA-9667-09B5-45D71E5E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DDE-5055-4333-B054-E4E88FEA0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6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A325D-7ED6-9861-B82E-3FAA1A0C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80D-7250-4B8C-99AF-2D0DB3EAB7A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EFA3C4-3BE5-7BCB-08CD-FAB76D33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666F2-CC3D-C786-9ED2-064B4FD7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DDE-5055-4333-B054-E4E88FEA0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61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DC4D-B15C-87B3-033B-D35D253C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A4A1-B764-16C5-2B44-CBF8DB29D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9C6D8-A7A7-3B97-9CD6-4116555A4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23AE4-84E3-6869-7613-41C1182A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80D-7250-4B8C-99AF-2D0DB3EAB7A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4894B-C46F-542B-D12D-09AEB684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EDAD1-7C8D-033B-C5B6-D8E65A1D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DDE-5055-4333-B054-E4E88FEA0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11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30C0-A81A-CE6B-A966-11D05C9D2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F8A3F-3674-BACF-4BE7-A81F68515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9BF59-6A94-E396-A337-E95ADCCA4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5CDAA-365A-3181-9B0B-D73ABF21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580D-7250-4B8C-99AF-2D0DB3EAB7A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E28F8-4F1B-0291-CD12-E8FB5FC6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2F25B-E32D-BCA0-3561-A473BE3D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46DDE-5055-4333-B054-E4E88FEA0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86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FC6E47-4765-91A4-8BCD-A1B33E28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FA950-6F0E-F415-5EF6-BF43D6F20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C5BF2-C7A1-4B24-2423-59EB276E7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3580D-7250-4B8C-99AF-2D0DB3EAB7A6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24FAD-D626-2C46-47C4-94EFCD063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58701-06E1-FBB9-98E0-F3119363D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46DDE-5055-4333-B054-E4E88FEA0A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422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711A-ECE6-8274-F1FE-4C75A4DA33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Investigating time series neural data: Experimental design &amp;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4C2DF-8390-C69F-FCEC-1921EB2E2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41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0457-0C49-CFE4-4620-675EBD44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2162D-5A0F-C890-2A2C-9E81373BF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59555" cy="4351338"/>
          </a:xfrm>
        </p:spPr>
        <p:txBody>
          <a:bodyPr/>
          <a:lstStyle/>
          <a:p>
            <a:r>
              <a:rPr lang="en-GB" dirty="0"/>
              <a:t>TMSI Refa8 EEG amplifier</a:t>
            </a:r>
          </a:p>
          <a:p>
            <a:pPr lvl="1"/>
            <a:r>
              <a:rPr lang="en-US" dirty="0"/>
              <a:t>Sampling rate: 256 Hz</a:t>
            </a:r>
          </a:p>
          <a:p>
            <a:pPr lvl="1"/>
            <a:r>
              <a:rPr lang="en-GB" dirty="0"/>
              <a:t>17 electrode: </a:t>
            </a:r>
            <a:r>
              <a:rPr lang="en-GB" dirty="0" err="1"/>
              <a:t>fronto</a:t>
            </a:r>
            <a:r>
              <a:rPr lang="en-GB" dirty="0"/>
              <a:t>-central, central, </a:t>
            </a:r>
            <a:r>
              <a:rPr lang="en-GB" dirty="0" err="1"/>
              <a:t>centro</a:t>
            </a:r>
            <a:r>
              <a:rPr lang="en-GB" dirty="0"/>
              <a:t>-parietal, and parietal</a:t>
            </a:r>
          </a:p>
          <a:p>
            <a:r>
              <a:rPr lang="en-GB" dirty="0" err="1"/>
              <a:t>OpenVIBE</a:t>
            </a:r>
            <a:r>
              <a:rPr lang="en-GB" dirty="0"/>
              <a:t> software</a:t>
            </a:r>
          </a:p>
          <a:p>
            <a:pPr lvl="1"/>
            <a:r>
              <a:rPr lang="en-GB" dirty="0"/>
              <a:t>EEG recording</a:t>
            </a:r>
            <a:endParaRPr lang="en-US" dirty="0"/>
          </a:p>
          <a:p>
            <a:pPr lvl="1"/>
            <a:r>
              <a:rPr lang="en-GB" dirty="0"/>
              <a:t>display of visual cues</a:t>
            </a:r>
            <a:endParaRPr lang="en-US" dirty="0"/>
          </a:p>
          <a:p>
            <a:pPr lvl="1"/>
            <a:r>
              <a:rPr lang="en-GB" dirty="0"/>
              <a:t>Feedback</a:t>
            </a:r>
          </a:p>
          <a:p>
            <a:pPr lvl="1"/>
            <a:r>
              <a:rPr lang="en-GB" dirty="0"/>
              <a:t>Online classification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F35368-A9EB-594F-C295-F36956322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488" y="588076"/>
            <a:ext cx="2754118" cy="247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74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7DD1-5F43-9FE9-0B55-37DF08B3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Participants and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728E7-E71C-0D78-B96A-776B90C9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Sixteen naive participants</a:t>
            </a:r>
          </a:p>
          <a:p>
            <a:pPr lvl="1"/>
            <a:r>
              <a:rPr lang="en-US" dirty="0"/>
              <a:t>13 males and three females</a:t>
            </a:r>
          </a:p>
          <a:p>
            <a:pPr lvl="1"/>
            <a:r>
              <a:rPr lang="en-US" dirty="0"/>
              <a:t>mean age = 28 ± 9 years</a:t>
            </a:r>
          </a:p>
          <a:p>
            <a:r>
              <a:rPr lang="en-GB" dirty="0"/>
              <a:t>Tasks</a:t>
            </a:r>
          </a:p>
          <a:p>
            <a:pPr lvl="1"/>
            <a:r>
              <a:rPr lang="en-GB" dirty="0"/>
              <a:t>cued motor imagery</a:t>
            </a:r>
          </a:p>
          <a:p>
            <a:pPr lvl="1"/>
            <a:r>
              <a:rPr lang="en-US" dirty="0"/>
              <a:t>left hand, right hand, left foot, and right foot</a:t>
            </a:r>
          </a:p>
          <a:p>
            <a:pPr lvl="1"/>
            <a:r>
              <a:rPr lang="en-GB" dirty="0"/>
              <a:t>Each session</a:t>
            </a:r>
          </a:p>
          <a:p>
            <a:pPr lvl="2"/>
            <a:r>
              <a:rPr lang="en-US" dirty="0"/>
              <a:t>24 trials for each motor imagery task</a:t>
            </a:r>
            <a:endParaRPr lang="en-GB" dirty="0"/>
          </a:p>
        </p:txBody>
      </p:sp>
      <p:pic>
        <p:nvPicPr>
          <p:cNvPr id="4" name="image1.png" descr="Shape  Description automatically generated with medium confidence">
            <a:extLst>
              <a:ext uri="{FF2B5EF4-FFF2-40B4-BE49-F238E27FC236}">
                <a16:creationId xmlns:a16="http://schemas.microsoft.com/office/drawing/2014/main" id="{A38C0C89-84F4-9DB9-A7E1-36C8D054FF2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619" y="2649592"/>
            <a:ext cx="5392603" cy="1921424"/>
          </a:xfrm>
          <a:prstGeom prst="rect">
            <a:avLst/>
          </a:prstGeom>
        </p:spPr>
      </p:pic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3E2C0BA4-CC49-6541-EFAD-F3660AC8491E}"/>
              </a:ext>
            </a:extLst>
          </p:cNvPr>
          <p:cNvSpPr/>
          <p:nvPr/>
        </p:nvSpPr>
        <p:spPr>
          <a:xfrm>
            <a:off x="9849464" y="1207047"/>
            <a:ext cx="1671145" cy="1434662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Visual or somatosensory feedback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53730-D117-5F00-67CE-56DA005C2329}"/>
              </a:ext>
            </a:extLst>
          </p:cNvPr>
          <p:cNvSpPr/>
          <p:nvPr/>
        </p:nvSpPr>
        <p:spPr>
          <a:xfrm>
            <a:off x="10279117" y="2649592"/>
            <a:ext cx="811924" cy="7794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55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6442-08DD-1051-3900-AA49665D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Recorded EEG signal analysis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5D7671-29BB-89D9-0F19-72C3BD2C19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336939"/>
              </p:ext>
            </p:extLst>
          </p:nvPr>
        </p:nvGraphicFramePr>
        <p:xfrm>
          <a:off x="1519183" y="1255694"/>
          <a:ext cx="915363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00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0F87-E6F2-1E0E-02A7-3C2ECEBD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B7C72-C872-0322-ACD6-8EB392496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Temporal filter: Apply a low-pass filter of your choice with a cut-off at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/>
              <a:t>6 Hz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dirty="0"/>
              <a:t>32 Hz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Spatial filter: Apply a Laplacian filter for electrodes</a:t>
            </a:r>
          </a:p>
          <a:p>
            <a:pPr lvl="1"/>
            <a:r>
              <a:rPr lang="en-GB" dirty="0" err="1"/>
              <a:t>FCz</a:t>
            </a:r>
            <a:r>
              <a:rPr lang="en-GB" dirty="0"/>
              <a:t>, </a:t>
            </a:r>
            <a:r>
              <a:rPr lang="en-GB" dirty="0" err="1"/>
              <a:t>Cz</a:t>
            </a:r>
            <a:r>
              <a:rPr lang="en-GB" dirty="0"/>
              <a:t> and </a:t>
            </a:r>
            <a:r>
              <a:rPr lang="en-GB" dirty="0" err="1"/>
              <a:t>CPz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Baseline correct the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temporally filtered data</a:t>
            </a:r>
            <a:endParaRPr lang="en-GB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spatially filtered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the grand averages of the electrodes: </a:t>
            </a:r>
            <a:r>
              <a:rPr lang="en-US" dirty="0" err="1"/>
              <a:t>Cz</a:t>
            </a:r>
            <a:r>
              <a:rPr lang="en-US" dirty="0"/>
              <a:t>, </a:t>
            </a:r>
            <a:r>
              <a:rPr lang="en-US" dirty="0" err="1"/>
              <a:t>FCz</a:t>
            </a:r>
            <a:r>
              <a:rPr lang="en-US" dirty="0"/>
              <a:t> and </a:t>
            </a:r>
            <a:r>
              <a:rPr lang="en-US" dirty="0" err="1"/>
              <a:t>CPz</a:t>
            </a:r>
            <a:r>
              <a:rPr lang="en-US" dirty="0"/>
              <a:t> for the time range [1.5, 3] 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and </a:t>
            </a:r>
            <a:r>
              <a:rPr lang="en-US" dirty="0" err="1"/>
              <a:t>analyse</a:t>
            </a:r>
            <a:r>
              <a:rPr lang="en-US" dirty="0"/>
              <a:t> the time-frequency distribution of the signals using </a:t>
            </a:r>
            <a:r>
              <a:rPr lang="en-US" dirty="0" err="1"/>
              <a:t>Morlet</a:t>
            </a:r>
            <a:r>
              <a:rPr lang="en-US" dirty="0"/>
              <a:t> Wavelet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temporally filtered data</a:t>
            </a:r>
            <a:endParaRPr lang="en-GB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spatially filtered data</a:t>
            </a:r>
          </a:p>
        </p:txBody>
      </p:sp>
    </p:spTree>
    <p:extLst>
      <p:ext uri="{BB962C8B-B14F-4D97-AF65-F5344CB8AC3E}">
        <p14:creationId xmlns:p14="http://schemas.microsoft.com/office/powerpoint/2010/main" val="36679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Investigating time series neural data: Experimental design &amp; processing</vt:lpstr>
      <vt:lpstr>Experiment Description</vt:lpstr>
      <vt:lpstr>Participants and tasks</vt:lpstr>
      <vt:lpstr>Recorded EEG signal analysis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time series neural data: Experimental design &amp; processing</dc:title>
  <dc:creator>Asadpour, Abdoreza</dc:creator>
  <cp:lastModifiedBy>Kaniska Samanta</cp:lastModifiedBy>
  <cp:revision>2</cp:revision>
  <dcterms:created xsi:type="dcterms:W3CDTF">2022-10-26T11:07:12Z</dcterms:created>
  <dcterms:modified xsi:type="dcterms:W3CDTF">2023-10-25T19:32:41Z</dcterms:modified>
</cp:coreProperties>
</file>