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125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kedri.aut.ac.nz/R-and-D-Systems/neucube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kedri.aut.ac.nz/R-and-D-Systems/neucube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77467-4091-4EDC-8BDD-41B4C60F49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FBC87E-D07A-419F-9698-1A76E71B5347}">
      <dgm:prSet custT="1"/>
      <dgm:spPr/>
      <dgm:t>
        <a:bodyPr/>
        <a:lstStyle/>
        <a:p>
          <a:r>
            <a:rPr lang="en-GB" sz="1600" b="1" dirty="0"/>
            <a:t>Download and install (</a:t>
          </a:r>
          <a:r>
            <a:rPr lang="en-GB" sz="1600" b="1" dirty="0">
              <a:hlinkClick xmlns:r="http://schemas.openxmlformats.org/officeDocument/2006/relationships" r:id="rId1"/>
            </a:rPr>
            <a:t>https://kedri.aut.ac.nz/R-and-D-Systems/neucube</a:t>
          </a:r>
          <a:r>
            <a:rPr lang="en-GB" sz="1600" b="1" dirty="0"/>
            <a:t> )</a:t>
          </a:r>
          <a:endParaRPr lang="en-US" sz="1600" dirty="0"/>
        </a:p>
      </dgm:t>
    </dgm:pt>
    <dgm:pt modelId="{E3139EEB-437E-49BB-8AFA-7D3F69051AA4}" type="parTrans" cxnId="{13F8037E-037D-48B3-873C-BD23073C1BEB}">
      <dgm:prSet/>
      <dgm:spPr/>
      <dgm:t>
        <a:bodyPr/>
        <a:lstStyle/>
        <a:p>
          <a:endParaRPr lang="en-US" sz="2800"/>
        </a:p>
      </dgm:t>
    </dgm:pt>
    <dgm:pt modelId="{6C3DDE2A-57D4-4D9D-A016-839C205A62CD}" type="sibTrans" cxnId="{13F8037E-037D-48B3-873C-BD23073C1BEB}">
      <dgm:prSet/>
      <dgm:spPr/>
      <dgm:t>
        <a:bodyPr/>
        <a:lstStyle/>
        <a:p>
          <a:endParaRPr lang="en-US" sz="2800"/>
        </a:p>
      </dgm:t>
    </dgm:pt>
    <dgm:pt modelId="{0B05B067-79A1-4380-B72C-F847F6E29855}">
      <dgm:prSet custT="1"/>
      <dgm:spPr/>
      <dgm:t>
        <a:bodyPr/>
        <a:lstStyle/>
        <a:p>
          <a:r>
            <a:rPr lang="en-GB" sz="1600" b="1"/>
            <a:t>Understanding of Dataset</a:t>
          </a:r>
          <a:endParaRPr lang="en-US" sz="1600"/>
        </a:p>
      </dgm:t>
    </dgm:pt>
    <dgm:pt modelId="{AAAE0BC7-976F-4164-AD24-A7853605D3DE}" type="parTrans" cxnId="{58B40CD6-1AC2-4A33-9BA9-06C7A33F4FDC}">
      <dgm:prSet/>
      <dgm:spPr/>
      <dgm:t>
        <a:bodyPr/>
        <a:lstStyle/>
        <a:p>
          <a:endParaRPr lang="en-US" sz="2800"/>
        </a:p>
      </dgm:t>
    </dgm:pt>
    <dgm:pt modelId="{210FCBF6-83D3-4073-B306-2A461C484F39}" type="sibTrans" cxnId="{58B40CD6-1AC2-4A33-9BA9-06C7A33F4FDC}">
      <dgm:prSet/>
      <dgm:spPr/>
      <dgm:t>
        <a:bodyPr/>
        <a:lstStyle/>
        <a:p>
          <a:endParaRPr lang="en-US" sz="2800"/>
        </a:p>
      </dgm:t>
    </dgm:pt>
    <dgm:pt modelId="{9221C231-B2D3-4BD9-9549-AFDE5F252FDB}">
      <dgm:prSet custT="1"/>
      <dgm:spPr/>
      <dgm:t>
        <a:bodyPr/>
        <a:lstStyle/>
        <a:p>
          <a:r>
            <a:rPr lang="en-GB" sz="1600" b="1"/>
            <a:t>Understanding of Neucube Platform</a:t>
          </a:r>
          <a:endParaRPr lang="en-US" sz="1600"/>
        </a:p>
      </dgm:t>
    </dgm:pt>
    <dgm:pt modelId="{DD98B9AB-57D5-49A3-ACC1-7128516D7539}" type="parTrans" cxnId="{27EAFF08-9C73-40EE-BBEA-20F2F0EDD05F}">
      <dgm:prSet/>
      <dgm:spPr/>
      <dgm:t>
        <a:bodyPr/>
        <a:lstStyle/>
        <a:p>
          <a:endParaRPr lang="en-US" sz="2800"/>
        </a:p>
      </dgm:t>
    </dgm:pt>
    <dgm:pt modelId="{8BA98ABB-0B2E-4218-84E9-8FC0122E2E89}" type="sibTrans" cxnId="{27EAFF08-9C73-40EE-BBEA-20F2F0EDD05F}">
      <dgm:prSet/>
      <dgm:spPr/>
      <dgm:t>
        <a:bodyPr/>
        <a:lstStyle/>
        <a:p>
          <a:endParaRPr lang="en-US" sz="2800"/>
        </a:p>
      </dgm:t>
    </dgm:pt>
    <dgm:pt modelId="{80F983FC-54A3-426E-A748-627F9A7B7BE5}">
      <dgm:prSet custT="1"/>
      <dgm:spPr/>
      <dgm:t>
        <a:bodyPr/>
        <a:lstStyle/>
        <a:p>
          <a:r>
            <a:rPr lang="en-GB" sz="1600" b="1"/>
            <a:t>Encoding using DySNN</a:t>
          </a:r>
          <a:endParaRPr lang="en-US" sz="1600"/>
        </a:p>
      </dgm:t>
    </dgm:pt>
    <dgm:pt modelId="{2B633BB0-5325-4D38-B332-79125658DE93}" type="parTrans" cxnId="{548E1687-C055-446B-83AF-16CB748CDE0F}">
      <dgm:prSet/>
      <dgm:spPr/>
      <dgm:t>
        <a:bodyPr/>
        <a:lstStyle/>
        <a:p>
          <a:endParaRPr lang="en-US" sz="2800"/>
        </a:p>
      </dgm:t>
    </dgm:pt>
    <dgm:pt modelId="{3F889E86-1C37-4AEB-ACA9-7F53DED84BFD}" type="sibTrans" cxnId="{548E1687-C055-446B-83AF-16CB748CDE0F}">
      <dgm:prSet/>
      <dgm:spPr/>
      <dgm:t>
        <a:bodyPr/>
        <a:lstStyle/>
        <a:p>
          <a:endParaRPr lang="en-US" sz="2800"/>
        </a:p>
      </dgm:t>
    </dgm:pt>
    <dgm:pt modelId="{8CDB8488-3399-40FD-B1DD-5492E90B6C35}" type="pres">
      <dgm:prSet presAssocID="{03377467-4091-4EDC-8BDD-41B4C60F496D}" presName="root" presStyleCnt="0">
        <dgm:presLayoutVars>
          <dgm:dir/>
          <dgm:resizeHandles val="exact"/>
        </dgm:presLayoutVars>
      </dgm:prSet>
      <dgm:spPr/>
    </dgm:pt>
    <dgm:pt modelId="{0BA9F575-CC0C-44CC-958C-2265392D4D47}" type="pres">
      <dgm:prSet presAssocID="{66FBC87E-D07A-419F-9698-1A76E71B5347}" presName="compNode" presStyleCnt="0"/>
      <dgm:spPr/>
    </dgm:pt>
    <dgm:pt modelId="{EBF495D8-82C8-42FB-9A80-979962905C3D}" type="pres">
      <dgm:prSet presAssocID="{66FBC87E-D07A-419F-9698-1A76E71B534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4DAC087-F6B6-4B94-AF52-465FD71013A1}" type="pres">
      <dgm:prSet presAssocID="{66FBC87E-D07A-419F-9698-1A76E71B5347}" presName="spaceRect" presStyleCnt="0"/>
      <dgm:spPr/>
    </dgm:pt>
    <dgm:pt modelId="{CA2290E7-34B4-4047-BADB-985DC14194E1}" type="pres">
      <dgm:prSet presAssocID="{66FBC87E-D07A-419F-9698-1A76E71B5347}" presName="textRect" presStyleLbl="revTx" presStyleIdx="0" presStyleCnt="4">
        <dgm:presLayoutVars>
          <dgm:chMax val="1"/>
          <dgm:chPref val="1"/>
        </dgm:presLayoutVars>
      </dgm:prSet>
      <dgm:spPr/>
    </dgm:pt>
    <dgm:pt modelId="{07C2427A-D0E0-42E2-970E-C40E29814FF6}" type="pres">
      <dgm:prSet presAssocID="{6C3DDE2A-57D4-4D9D-A016-839C205A62CD}" presName="sibTrans" presStyleCnt="0"/>
      <dgm:spPr/>
    </dgm:pt>
    <dgm:pt modelId="{B313610F-9CCB-4389-A611-50CC46EA8F7E}" type="pres">
      <dgm:prSet presAssocID="{0B05B067-79A1-4380-B72C-F847F6E29855}" presName="compNode" presStyleCnt="0"/>
      <dgm:spPr/>
    </dgm:pt>
    <dgm:pt modelId="{60F7C5AD-1D56-4CBF-8521-E52C307209D8}" type="pres">
      <dgm:prSet presAssocID="{0B05B067-79A1-4380-B72C-F847F6E29855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202797-8C54-4189-81EE-4AA9C60391C2}" type="pres">
      <dgm:prSet presAssocID="{0B05B067-79A1-4380-B72C-F847F6E29855}" presName="spaceRect" presStyleCnt="0"/>
      <dgm:spPr/>
    </dgm:pt>
    <dgm:pt modelId="{20F1F822-98B3-4831-A387-D435B01D6CBA}" type="pres">
      <dgm:prSet presAssocID="{0B05B067-79A1-4380-B72C-F847F6E29855}" presName="textRect" presStyleLbl="revTx" presStyleIdx="1" presStyleCnt="4">
        <dgm:presLayoutVars>
          <dgm:chMax val="1"/>
          <dgm:chPref val="1"/>
        </dgm:presLayoutVars>
      </dgm:prSet>
      <dgm:spPr/>
    </dgm:pt>
    <dgm:pt modelId="{4A2A24EA-EF7B-406F-B9C1-5B461092606C}" type="pres">
      <dgm:prSet presAssocID="{210FCBF6-83D3-4073-B306-2A461C484F39}" presName="sibTrans" presStyleCnt="0"/>
      <dgm:spPr/>
    </dgm:pt>
    <dgm:pt modelId="{26AC870F-66DE-400C-82A3-72EFEAD229BB}" type="pres">
      <dgm:prSet presAssocID="{9221C231-B2D3-4BD9-9549-AFDE5F252FDB}" presName="compNode" presStyleCnt="0"/>
      <dgm:spPr/>
    </dgm:pt>
    <dgm:pt modelId="{C294A9BA-BC18-4BD3-B273-8D3CB1B36B0A}" type="pres">
      <dgm:prSet presAssocID="{9221C231-B2D3-4BD9-9549-AFDE5F252FD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C85111-19A2-4339-B155-CA12A364F5AA}" type="pres">
      <dgm:prSet presAssocID="{9221C231-B2D3-4BD9-9549-AFDE5F252FDB}" presName="spaceRect" presStyleCnt="0"/>
      <dgm:spPr/>
    </dgm:pt>
    <dgm:pt modelId="{EE9B7DD4-C465-4905-8ED1-924F8B4056EB}" type="pres">
      <dgm:prSet presAssocID="{9221C231-B2D3-4BD9-9549-AFDE5F252FDB}" presName="textRect" presStyleLbl="revTx" presStyleIdx="2" presStyleCnt="4">
        <dgm:presLayoutVars>
          <dgm:chMax val="1"/>
          <dgm:chPref val="1"/>
        </dgm:presLayoutVars>
      </dgm:prSet>
      <dgm:spPr/>
    </dgm:pt>
    <dgm:pt modelId="{5786E626-36BF-422B-878E-DC52D1E1F047}" type="pres">
      <dgm:prSet presAssocID="{8BA98ABB-0B2E-4218-84E9-8FC0122E2E89}" presName="sibTrans" presStyleCnt="0"/>
      <dgm:spPr/>
    </dgm:pt>
    <dgm:pt modelId="{926E4EE9-AA8C-4B6E-A4E7-B7240FBE83C1}" type="pres">
      <dgm:prSet presAssocID="{80F983FC-54A3-426E-A748-627F9A7B7BE5}" presName="compNode" presStyleCnt="0"/>
      <dgm:spPr/>
    </dgm:pt>
    <dgm:pt modelId="{E7AA1950-2D92-4491-ACBC-A07458263342}" type="pres">
      <dgm:prSet presAssocID="{80F983FC-54A3-426E-A748-627F9A7B7BE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401847-C9D0-4715-AB03-5FC6A928C3CD}" type="pres">
      <dgm:prSet presAssocID="{80F983FC-54A3-426E-A748-627F9A7B7BE5}" presName="spaceRect" presStyleCnt="0"/>
      <dgm:spPr/>
    </dgm:pt>
    <dgm:pt modelId="{1FE7783F-59FD-4FE7-B993-820A3A14D31D}" type="pres">
      <dgm:prSet presAssocID="{80F983FC-54A3-426E-A748-627F9A7B7B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A56506-386A-49B0-A7C7-EFF4977B4FE7}" type="presOf" srcId="{9221C231-B2D3-4BD9-9549-AFDE5F252FDB}" destId="{EE9B7DD4-C465-4905-8ED1-924F8B4056EB}" srcOrd="0" destOrd="0" presId="urn:microsoft.com/office/officeart/2018/2/layout/IconLabelList"/>
    <dgm:cxn modelId="{27EAFF08-9C73-40EE-BBEA-20F2F0EDD05F}" srcId="{03377467-4091-4EDC-8BDD-41B4C60F496D}" destId="{9221C231-B2D3-4BD9-9549-AFDE5F252FDB}" srcOrd="2" destOrd="0" parTransId="{DD98B9AB-57D5-49A3-ACC1-7128516D7539}" sibTransId="{8BA98ABB-0B2E-4218-84E9-8FC0122E2E89}"/>
    <dgm:cxn modelId="{EC9BB718-F026-44EB-8007-B30EFEE6F5CC}" type="presOf" srcId="{0B05B067-79A1-4380-B72C-F847F6E29855}" destId="{20F1F822-98B3-4831-A387-D435B01D6CBA}" srcOrd="0" destOrd="0" presId="urn:microsoft.com/office/officeart/2018/2/layout/IconLabelList"/>
    <dgm:cxn modelId="{918F843E-C63C-4A6F-B188-D3E2013F7707}" type="presOf" srcId="{66FBC87E-D07A-419F-9698-1A76E71B5347}" destId="{CA2290E7-34B4-4047-BADB-985DC14194E1}" srcOrd="0" destOrd="0" presId="urn:microsoft.com/office/officeart/2018/2/layout/IconLabelList"/>
    <dgm:cxn modelId="{13F8037E-037D-48B3-873C-BD23073C1BEB}" srcId="{03377467-4091-4EDC-8BDD-41B4C60F496D}" destId="{66FBC87E-D07A-419F-9698-1A76E71B5347}" srcOrd="0" destOrd="0" parTransId="{E3139EEB-437E-49BB-8AFA-7D3F69051AA4}" sibTransId="{6C3DDE2A-57D4-4D9D-A016-839C205A62CD}"/>
    <dgm:cxn modelId="{548E1687-C055-446B-83AF-16CB748CDE0F}" srcId="{03377467-4091-4EDC-8BDD-41B4C60F496D}" destId="{80F983FC-54A3-426E-A748-627F9A7B7BE5}" srcOrd="3" destOrd="0" parTransId="{2B633BB0-5325-4D38-B332-79125658DE93}" sibTransId="{3F889E86-1C37-4AEB-ACA9-7F53DED84BFD}"/>
    <dgm:cxn modelId="{3C779089-0581-41B0-9B84-AB9D973940B8}" type="presOf" srcId="{03377467-4091-4EDC-8BDD-41B4C60F496D}" destId="{8CDB8488-3399-40FD-B1DD-5492E90B6C35}" srcOrd="0" destOrd="0" presId="urn:microsoft.com/office/officeart/2018/2/layout/IconLabelList"/>
    <dgm:cxn modelId="{7A5DEBCA-ACDD-469A-95D2-0C04175E9BD7}" type="presOf" srcId="{80F983FC-54A3-426E-A748-627F9A7B7BE5}" destId="{1FE7783F-59FD-4FE7-B993-820A3A14D31D}" srcOrd="0" destOrd="0" presId="urn:microsoft.com/office/officeart/2018/2/layout/IconLabelList"/>
    <dgm:cxn modelId="{58B40CD6-1AC2-4A33-9BA9-06C7A33F4FDC}" srcId="{03377467-4091-4EDC-8BDD-41B4C60F496D}" destId="{0B05B067-79A1-4380-B72C-F847F6E29855}" srcOrd="1" destOrd="0" parTransId="{AAAE0BC7-976F-4164-AD24-A7853605D3DE}" sibTransId="{210FCBF6-83D3-4073-B306-2A461C484F39}"/>
    <dgm:cxn modelId="{9C0C7D7B-7E9A-4F32-AC37-B2F4C700D72D}" type="presParOf" srcId="{8CDB8488-3399-40FD-B1DD-5492E90B6C35}" destId="{0BA9F575-CC0C-44CC-958C-2265392D4D47}" srcOrd="0" destOrd="0" presId="urn:microsoft.com/office/officeart/2018/2/layout/IconLabelList"/>
    <dgm:cxn modelId="{F95585F5-1942-496C-BEE1-E44A40F69F8C}" type="presParOf" srcId="{0BA9F575-CC0C-44CC-958C-2265392D4D47}" destId="{EBF495D8-82C8-42FB-9A80-979962905C3D}" srcOrd="0" destOrd="0" presId="urn:microsoft.com/office/officeart/2018/2/layout/IconLabelList"/>
    <dgm:cxn modelId="{1224DA63-FA76-45CF-A4F5-464F3791A8CD}" type="presParOf" srcId="{0BA9F575-CC0C-44CC-958C-2265392D4D47}" destId="{E4DAC087-F6B6-4B94-AF52-465FD71013A1}" srcOrd="1" destOrd="0" presId="urn:microsoft.com/office/officeart/2018/2/layout/IconLabelList"/>
    <dgm:cxn modelId="{9DC32410-2C3E-4CD3-A1A3-B2FDC95A5B33}" type="presParOf" srcId="{0BA9F575-CC0C-44CC-958C-2265392D4D47}" destId="{CA2290E7-34B4-4047-BADB-985DC14194E1}" srcOrd="2" destOrd="0" presId="urn:microsoft.com/office/officeart/2018/2/layout/IconLabelList"/>
    <dgm:cxn modelId="{1DDE8DD9-06BB-4288-B972-D2283173B227}" type="presParOf" srcId="{8CDB8488-3399-40FD-B1DD-5492E90B6C35}" destId="{07C2427A-D0E0-42E2-970E-C40E29814FF6}" srcOrd="1" destOrd="0" presId="urn:microsoft.com/office/officeart/2018/2/layout/IconLabelList"/>
    <dgm:cxn modelId="{6A0E635E-3DDE-4EB2-AE51-295400B38B7E}" type="presParOf" srcId="{8CDB8488-3399-40FD-B1DD-5492E90B6C35}" destId="{B313610F-9CCB-4389-A611-50CC46EA8F7E}" srcOrd="2" destOrd="0" presId="urn:microsoft.com/office/officeart/2018/2/layout/IconLabelList"/>
    <dgm:cxn modelId="{75F09B83-C623-40C4-9130-9FE3E6B03339}" type="presParOf" srcId="{B313610F-9CCB-4389-A611-50CC46EA8F7E}" destId="{60F7C5AD-1D56-4CBF-8521-E52C307209D8}" srcOrd="0" destOrd="0" presId="urn:microsoft.com/office/officeart/2018/2/layout/IconLabelList"/>
    <dgm:cxn modelId="{F234A4C5-6983-4077-BA2B-F1CAF97EC156}" type="presParOf" srcId="{B313610F-9CCB-4389-A611-50CC46EA8F7E}" destId="{04202797-8C54-4189-81EE-4AA9C60391C2}" srcOrd="1" destOrd="0" presId="urn:microsoft.com/office/officeart/2018/2/layout/IconLabelList"/>
    <dgm:cxn modelId="{A0E04B2A-525B-40AD-81FF-909C0B9D95FD}" type="presParOf" srcId="{B313610F-9CCB-4389-A611-50CC46EA8F7E}" destId="{20F1F822-98B3-4831-A387-D435B01D6CBA}" srcOrd="2" destOrd="0" presId="urn:microsoft.com/office/officeart/2018/2/layout/IconLabelList"/>
    <dgm:cxn modelId="{BE4BDC7F-4C49-460A-921D-400A98319D18}" type="presParOf" srcId="{8CDB8488-3399-40FD-B1DD-5492E90B6C35}" destId="{4A2A24EA-EF7B-406F-B9C1-5B461092606C}" srcOrd="3" destOrd="0" presId="urn:microsoft.com/office/officeart/2018/2/layout/IconLabelList"/>
    <dgm:cxn modelId="{773504F8-45EE-49D5-9BA5-C80F84D0D50E}" type="presParOf" srcId="{8CDB8488-3399-40FD-B1DD-5492E90B6C35}" destId="{26AC870F-66DE-400C-82A3-72EFEAD229BB}" srcOrd="4" destOrd="0" presId="urn:microsoft.com/office/officeart/2018/2/layout/IconLabelList"/>
    <dgm:cxn modelId="{C94CDDED-6D7E-4313-BAEB-689726D0C589}" type="presParOf" srcId="{26AC870F-66DE-400C-82A3-72EFEAD229BB}" destId="{C294A9BA-BC18-4BD3-B273-8D3CB1B36B0A}" srcOrd="0" destOrd="0" presId="urn:microsoft.com/office/officeart/2018/2/layout/IconLabelList"/>
    <dgm:cxn modelId="{A1DF5C55-0401-4DF5-A06C-432BACADCFE5}" type="presParOf" srcId="{26AC870F-66DE-400C-82A3-72EFEAD229BB}" destId="{9CC85111-19A2-4339-B155-CA12A364F5AA}" srcOrd="1" destOrd="0" presId="urn:microsoft.com/office/officeart/2018/2/layout/IconLabelList"/>
    <dgm:cxn modelId="{E957E0A9-CF60-4615-B635-6DC0A9DB38D3}" type="presParOf" srcId="{26AC870F-66DE-400C-82A3-72EFEAD229BB}" destId="{EE9B7DD4-C465-4905-8ED1-924F8B4056EB}" srcOrd="2" destOrd="0" presId="urn:microsoft.com/office/officeart/2018/2/layout/IconLabelList"/>
    <dgm:cxn modelId="{86D7D5C3-4AE6-4CC1-B368-3A261FA6A838}" type="presParOf" srcId="{8CDB8488-3399-40FD-B1DD-5492E90B6C35}" destId="{5786E626-36BF-422B-878E-DC52D1E1F047}" srcOrd="5" destOrd="0" presId="urn:microsoft.com/office/officeart/2018/2/layout/IconLabelList"/>
    <dgm:cxn modelId="{19B629EC-DCD7-473D-B87D-A2DA554FB29E}" type="presParOf" srcId="{8CDB8488-3399-40FD-B1DD-5492E90B6C35}" destId="{926E4EE9-AA8C-4B6E-A4E7-B7240FBE83C1}" srcOrd="6" destOrd="0" presId="urn:microsoft.com/office/officeart/2018/2/layout/IconLabelList"/>
    <dgm:cxn modelId="{AF69A4C3-2FA0-4C5A-B16D-BE625310E6D8}" type="presParOf" srcId="{926E4EE9-AA8C-4B6E-A4E7-B7240FBE83C1}" destId="{E7AA1950-2D92-4491-ACBC-A07458263342}" srcOrd="0" destOrd="0" presId="urn:microsoft.com/office/officeart/2018/2/layout/IconLabelList"/>
    <dgm:cxn modelId="{668A8DCE-D7D8-475E-A34A-988696AFB0FD}" type="presParOf" srcId="{926E4EE9-AA8C-4B6E-A4E7-B7240FBE83C1}" destId="{3D401847-C9D0-4715-AB03-5FC6A928C3CD}" srcOrd="1" destOrd="0" presId="urn:microsoft.com/office/officeart/2018/2/layout/IconLabelList"/>
    <dgm:cxn modelId="{B99598E5-68CB-4A1A-92D6-CBAE4AFAFCE5}" type="presParOf" srcId="{926E4EE9-AA8C-4B6E-A4E7-B7240FBE83C1}" destId="{1FE7783F-59FD-4FE7-B993-820A3A14D3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252BD-A0CE-466F-BF75-27601DA37AC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6EF13F-2DB7-4559-89C1-121F28123128}">
      <dgm:prSet custT="1"/>
      <dgm:spPr/>
      <dgm:t>
        <a:bodyPr/>
        <a:lstStyle/>
        <a:p>
          <a:r>
            <a:rPr lang="en-GB" sz="2000" b="1"/>
            <a:t>Dataset Type:</a:t>
          </a:r>
          <a:endParaRPr lang="en-US" sz="2000" b="1"/>
        </a:p>
      </dgm:t>
    </dgm:pt>
    <dgm:pt modelId="{D7033D33-C5C4-4A85-AD79-00060D1525C7}" type="parTrans" cxnId="{90D1E49B-31A9-4CB8-9511-B7277EA1385B}">
      <dgm:prSet/>
      <dgm:spPr/>
      <dgm:t>
        <a:bodyPr/>
        <a:lstStyle/>
        <a:p>
          <a:endParaRPr lang="en-US"/>
        </a:p>
      </dgm:t>
    </dgm:pt>
    <dgm:pt modelId="{50A54FE1-B654-4CB4-9825-CD68457A259A}" type="sibTrans" cxnId="{90D1E49B-31A9-4CB8-9511-B7277EA1385B}">
      <dgm:prSet/>
      <dgm:spPr/>
      <dgm:t>
        <a:bodyPr/>
        <a:lstStyle/>
        <a:p>
          <a:endParaRPr lang="en-US"/>
        </a:p>
      </dgm:t>
    </dgm:pt>
    <dgm:pt modelId="{E887FCB0-7D27-4C07-A39D-CFCD1236DA5B}">
      <dgm:prSet/>
      <dgm:spPr/>
      <dgm:t>
        <a:bodyPr/>
        <a:lstStyle/>
        <a:p>
          <a:r>
            <a:rPr lang="en-GB" i="1"/>
            <a:t>Number of samples</a:t>
          </a:r>
          <a:endParaRPr lang="en-US"/>
        </a:p>
      </dgm:t>
    </dgm:pt>
    <dgm:pt modelId="{AB2353E3-485F-4416-9C50-B9F3B52AAE9A}" type="parTrans" cxnId="{69F02581-321B-4E49-AF66-BB6F99BABE64}">
      <dgm:prSet/>
      <dgm:spPr/>
      <dgm:t>
        <a:bodyPr/>
        <a:lstStyle/>
        <a:p>
          <a:endParaRPr lang="en-US"/>
        </a:p>
      </dgm:t>
    </dgm:pt>
    <dgm:pt modelId="{656FD1F6-013E-40B4-B8F4-7B9D122F367A}" type="sibTrans" cxnId="{69F02581-321B-4E49-AF66-BB6F99BABE64}">
      <dgm:prSet/>
      <dgm:spPr/>
      <dgm:t>
        <a:bodyPr/>
        <a:lstStyle/>
        <a:p>
          <a:endParaRPr lang="en-US"/>
        </a:p>
      </dgm:t>
    </dgm:pt>
    <dgm:pt modelId="{67B01036-1180-4345-9E76-01D4422487B8}">
      <dgm:prSet/>
      <dgm:spPr/>
      <dgm:t>
        <a:bodyPr/>
        <a:lstStyle/>
        <a:p>
          <a:r>
            <a:rPr lang="en-GB" i="1"/>
            <a:t>Sampling Rate</a:t>
          </a:r>
          <a:endParaRPr lang="en-US"/>
        </a:p>
      </dgm:t>
    </dgm:pt>
    <dgm:pt modelId="{AF60A47A-E82F-4FB1-A618-DB409E9B76BB}" type="parTrans" cxnId="{E9FE286D-52F3-4EE9-80C3-967168CF31E2}">
      <dgm:prSet/>
      <dgm:spPr/>
      <dgm:t>
        <a:bodyPr/>
        <a:lstStyle/>
        <a:p>
          <a:endParaRPr lang="en-US"/>
        </a:p>
      </dgm:t>
    </dgm:pt>
    <dgm:pt modelId="{903C174A-74DE-452D-8A90-CDF64628DA04}" type="sibTrans" cxnId="{E9FE286D-52F3-4EE9-80C3-967168CF31E2}">
      <dgm:prSet/>
      <dgm:spPr/>
      <dgm:t>
        <a:bodyPr/>
        <a:lstStyle/>
        <a:p>
          <a:endParaRPr lang="en-US"/>
        </a:p>
      </dgm:t>
    </dgm:pt>
    <dgm:pt modelId="{28634BFF-B760-4A6C-A5A6-35DB9453FC69}">
      <dgm:prSet/>
      <dgm:spPr/>
      <dgm:t>
        <a:bodyPr/>
        <a:lstStyle/>
        <a:p>
          <a:r>
            <a:rPr lang="en-GB" i="1"/>
            <a:t>Number of channel </a:t>
          </a:r>
          <a:endParaRPr lang="en-US"/>
        </a:p>
      </dgm:t>
    </dgm:pt>
    <dgm:pt modelId="{F010A967-01C5-4ED9-A873-EFF4CD7DDDAD}" type="parTrans" cxnId="{5355EF9E-3903-4E41-AD5E-980EFE267802}">
      <dgm:prSet/>
      <dgm:spPr/>
      <dgm:t>
        <a:bodyPr/>
        <a:lstStyle/>
        <a:p>
          <a:endParaRPr lang="en-US"/>
        </a:p>
      </dgm:t>
    </dgm:pt>
    <dgm:pt modelId="{FAB031FF-D937-4D70-9DED-4D20A209062F}" type="sibTrans" cxnId="{5355EF9E-3903-4E41-AD5E-980EFE267802}">
      <dgm:prSet/>
      <dgm:spPr/>
      <dgm:t>
        <a:bodyPr/>
        <a:lstStyle/>
        <a:p>
          <a:endParaRPr lang="en-US"/>
        </a:p>
      </dgm:t>
    </dgm:pt>
    <dgm:pt modelId="{473DA430-A15B-4C97-A38C-268D300EA716}">
      <dgm:prSet custT="1"/>
      <dgm:spPr/>
      <dgm:t>
        <a:bodyPr/>
        <a:lstStyle/>
        <a:p>
          <a:r>
            <a:rPr lang="en-GB" sz="2000" b="1" dirty="0"/>
            <a:t>Dataset file name:</a:t>
          </a:r>
          <a:endParaRPr lang="en-US" sz="2000" b="1" dirty="0"/>
        </a:p>
      </dgm:t>
    </dgm:pt>
    <dgm:pt modelId="{122F5B14-C1D9-485D-A4A3-0840C9AFEFD4}" type="parTrans" cxnId="{C571CE99-A0F1-48BC-B89B-EFEFCAE859DF}">
      <dgm:prSet/>
      <dgm:spPr/>
      <dgm:t>
        <a:bodyPr/>
        <a:lstStyle/>
        <a:p>
          <a:endParaRPr lang="en-US"/>
        </a:p>
      </dgm:t>
    </dgm:pt>
    <dgm:pt modelId="{5C4F2B48-A7A4-4B10-B5A0-701BC891B004}" type="sibTrans" cxnId="{C571CE99-A0F1-48BC-B89B-EFEFCAE859DF}">
      <dgm:prSet/>
      <dgm:spPr/>
      <dgm:t>
        <a:bodyPr/>
        <a:lstStyle/>
        <a:p>
          <a:endParaRPr lang="en-US"/>
        </a:p>
      </dgm:t>
    </dgm:pt>
    <dgm:pt modelId="{83F0091B-87FA-477E-BF3B-BA64B69BBF04}">
      <dgm:prSet/>
      <dgm:spPr/>
      <dgm:t>
        <a:bodyPr/>
        <a:lstStyle/>
        <a:p>
          <a:r>
            <a:rPr lang="en-GB" i="1"/>
            <a:t>Sam1_XYZ</a:t>
          </a:r>
          <a:endParaRPr lang="en-US"/>
        </a:p>
      </dgm:t>
    </dgm:pt>
    <dgm:pt modelId="{5994ABE7-8794-4D6C-B6A0-8CC835130680}" type="parTrans" cxnId="{C09EFBF5-AB42-42CE-A973-DFA7F092CCD3}">
      <dgm:prSet/>
      <dgm:spPr/>
      <dgm:t>
        <a:bodyPr/>
        <a:lstStyle/>
        <a:p>
          <a:endParaRPr lang="en-US"/>
        </a:p>
      </dgm:t>
    </dgm:pt>
    <dgm:pt modelId="{BD95BACF-B958-4342-9F0B-8F9774246FF5}" type="sibTrans" cxnId="{C09EFBF5-AB42-42CE-A973-DFA7F092CCD3}">
      <dgm:prSet/>
      <dgm:spPr/>
      <dgm:t>
        <a:bodyPr/>
        <a:lstStyle/>
        <a:p>
          <a:endParaRPr lang="en-US"/>
        </a:p>
      </dgm:t>
    </dgm:pt>
    <dgm:pt modelId="{0F9C2B95-D3F2-4768-8B08-15C66FBC5935}">
      <dgm:prSet/>
      <dgm:spPr/>
      <dgm:t>
        <a:bodyPr/>
        <a:lstStyle/>
        <a:p>
          <a:r>
            <a:rPr lang="en-GB" i="1"/>
            <a:t>Sam2_XYZ</a:t>
          </a:r>
          <a:endParaRPr lang="en-US"/>
        </a:p>
      </dgm:t>
    </dgm:pt>
    <dgm:pt modelId="{705D12DA-50A7-47FE-89B2-DDD9D5DFCFF4}" type="parTrans" cxnId="{57FA9C40-E55E-4414-B6C8-722CB5799513}">
      <dgm:prSet/>
      <dgm:spPr/>
      <dgm:t>
        <a:bodyPr/>
        <a:lstStyle/>
        <a:p>
          <a:endParaRPr lang="en-US"/>
        </a:p>
      </dgm:t>
    </dgm:pt>
    <dgm:pt modelId="{9D931D8F-A01F-466C-8442-B71A1DBBBC28}" type="sibTrans" cxnId="{57FA9C40-E55E-4414-B6C8-722CB5799513}">
      <dgm:prSet/>
      <dgm:spPr/>
      <dgm:t>
        <a:bodyPr/>
        <a:lstStyle/>
        <a:p>
          <a:endParaRPr lang="en-US"/>
        </a:p>
      </dgm:t>
    </dgm:pt>
    <dgm:pt modelId="{8D49A4B9-49E0-45EA-8C85-F5FD38D5E715}">
      <dgm:prSet custT="1"/>
      <dgm:spPr/>
      <dgm:t>
        <a:bodyPr/>
        <a:lstStyle/>
        <a:p>
          <a:r>
            <a:rPr lang="en-GB" sz="2000" b="1" dirty="0"/>
            <a:t>Class Label:</a:t>
          </a:r>
          <a:endParaRPr lang="en-US" sz="2000" b="1" dirty="0"/>
        </a:p>
      </dgm:t>
    </dgm:pt>
    <dgm:pt modelId="{1C5E3545-1E8D-413A-B0E2-0AD5D49F1F30}" type="parTrans" cxnId="{25326FBF-109B-425A-9256-B9181DB33939}">
      <dgm:prSet/>
      <dgm:spPr/>
      <dgm:t>
        <a:bodyPr/>
        <a:lstStyle/>
        <a:p>
          <a:endParaRPr lang="en-US"/>
        </a:p>
      </dgm:t>
    </dgm:pt>
    <dgm:pt modelId="{94C8E3FA-78BB-40F6-A0E7-6DCA43597F37}" type="sibTrans" cxnId="{25326FBF-109B-425A-9256-B9181DB33939}">
      <dgm:prSet/>
      <dgm:spPr/>
      <dgm:t>
        <a:bodyPr/>
        <a:lstStyle/>
        <a:p>
          <a:endParaRPr lang="en-US"/>
        </a:p>
      </dgm:t>
    </dgm:pt>
    <dgm:pt modelId="{10DF1AE9-6950-4DFA-B786-DF8E4C6CE3B7}">
      <dgm:prSet/>
      <dgm:spPr/>
      <dgm:t>
        <a:bodyPr/>
        <a:lstStyle/>
        <a:p>
          <a:r>
            <a:rPr lang="en-GB" i="1"/>
            <a:t>tar_class_labels.csv</a:t>
          </a:r>
          <a:endParaRPr lang="en-US"/>
        </a:p>
      </dgm:t>
    </dgm:pt>
    <dgm:pt modelId="{158FB6AB-A52B-45CA-9E50-060252E31CF4}" type="parTrans" cxnId="{F394E885-705D-4930-AD9E-B06BE0120C6F}">
      <dgm:prSet/>
      <dgm:spPr/>
      <dgm:t>
        <a:bodyPr/>
        <a:lstStyle/>
        <a:p>
          <a:endParaRPr lang="en-US"/>
        </a:p>
      </dgm:t>
    </dgm:pt>
    <dgm:pt modelId="{7298670B-9BA6-4B6F-9EDB-A397A4EC6524}" type="sibTrans" cxnId="{F394E885-705D-4930-AD9E-B06BE0120C6F}">
      <dgm:prSet/>
      <dgm:spPr/>
      <dgm:t>
        <a:bodyPr/>
        <a:lstStyle/>
        <a:p>
          <a:endParaRPr lang="en-US"/>
        </a:p>
      </dgm:t>
    </dgm:pt>
    <dgm:pt modelId="{93DF41A5-F43F-4A51-A885-293D99D67C7F}">
      <dgm:prSet/>
      <dgm:spPr/>
      <dgm:t>
        <a:bodyPr/>
        <a:lstStyle/>
        <a:p>
          <a:r>
            <a:rPr lang="en-GB" i="1"/>
            <a:t>Each row represent class label</a:t>
          </a:r>
          <a:endParaRPr lang="en-US"/>
        </a:p>
      </dgm:t>
    </dgm:pt>
    <dgm:pt modelId="{2A678C4D-4B3F-4388-A2F9-81681D3A5F03}" type="parTrans" cxnId="{FB8CCE11-0CF8-404A-9515-2416966DE8DD}">
      <dgm:prSet/>
      <dgm:spPr/>
      <dgm:t>
        <a:bodyPr/>
        <a:lstStyle/>
        <a:p>
          <a:endParaRPr lang="en-US"/>
        </a:p>
      </dgm:t>
    </dgm:pt>
    <dgm:pt modelId="{01B460EA-CCE6-4711-8C7C-3241391F692E}" type="sibTrans" cxnId="{FB8CCE11-0CF8-404A-9515-2416966DE8DD}">
      <dgm:prSet/>
      <dgm:spPr/>
      <dgm:t>
        <a:bodyPr/>
        <a:lstStyle/>
        <a:p>
          <a:endParaRPr lang="en-US"/>
        </a:p>
      </dgm:t>
    </dgm:pt>
    <dgm:pt modelId="{3D7B150D-511E-4A42-AD8F-44E2EDF1DDB8}">
      <dgm:prSet/>
      <dgm:spPr/>
      <dgm:t>
        <a:bodyPr/>
        <a:lstStyle/>
        <a:p>
          <a:r>
            <a:rPr lang="en-GB" i="1"/>
            <a:t>Number of rows=number of sample files</a:t>
          </a:r>
          <a:endParaRPr lang="en-US"/>
        </a:p>
      </dgm:t>
    </dgm:pt>
    <dgm:pt modelId="{208C820E-D9DC-4FBE-943E-FDEF30B74D74}" type="parTrans" cxnId="{39BA516A-5F9A-46FC-A134-2005EBDFA8F2}">
      <dgm:prSet/>
      <dgm:spPr/>
      <dgm:t>
        <a:bodyPr/>
        <a:lstStyle/>
        <a:p>
          <a:endParaRPr lang="en-US"/>
        </a:p>
      </dgm:t>
    </dgm:pt>
    <dgm:pt modelId="{82E026F0-5E2C-4EDD-9EB4-ED868E23E043}" type="sibTrans" cxnId="{39BA516A-5F9A-46FC-A134-2005EBDFA8F2}">
      <dgm:prSet/>
      <dgm:spPr/>
      <dgm:t>
        <a:bodyPr/>
        <a:lstStyle/>
        <a:p>
          <a:endParaRPr lang="en-US"/>
        </a:p>
      </dgm:t>
    </dgm:pt>
    <dgm:pt modelId="{0BA0C6E9-4A3C-4EF7-9BBE-3F06AB15BF1D}">
      <dgm:prSet custT="1"/>
      <dgm:spPr/>
      <dgm:t>
        <a:bodyPr/>
        <a:lstStyle/>
        <a:p>
          <a:r>
            <a:rPr lang="en-GB" sz="2000" b="1"/>
            <a:t>Class Features</a:t>
          </a:r>
          <a:endParaRPr lang="en-US" sz="2000" b="1"/>
        </a:p>
      </dgm:t>
    </dgm:pt>
    <dgm:pt modelId="{62FCBA69-5C15-4DDA-A876-A5478B82BC02}" type="parTrans" cxnId="{2783EB2B-B6FD-4A5A-B237-3BCADA6A2002}">
      <dgm:prSet/>
      <dgm:spPr/>
      <dgm:t>
        <a:bodyPr/>
        <a:lstStyle/>
        <a:p>
          <a:endParaRPr lang="en-US"/>
        </a:p>
      </dgm:t>
    </dgm:pt>
    <dgm:pt modelId="{6E3ACF0B-6555-4B37-9239-689335FF7BC0}" type="sibTrans" cxnId="{2783EB2B-B6FD-4A5A-B237-3BCADA6A2002}">
      <dgm:prSet/>
      <dgm:spPr/>
      <dgm:t>
        <a:bodyPr/>
        <a:lstStyle/>
        <a:p>
          <a:endParaRPr lang="en-US"/>
        </a:p>
      </dgm:t>
    </dgm:pt>
    <dgm:pt modelId="{B32833C3-A8E3-4ADB-B5CF-CF0C28BCEC17}">
      <dgm:prSet/>
      <dgm:spPr/>
      <dgm:t>
        <a:bodyPr/>
        <a:lstStyle/>
        <a:p>
          <a:r>
            <a:rPr lang="en-GB" i="1"/>
            <a:t>feature_names_eeg.txt</a:t>
          </a:r>
          <a:endParaRPr lang="en-US"/>
        </a:p>
      </dgm:t>
    </dgm:pt>
    <dgm:pt modelId="{CE0F3C93-3A9C-4E5B-B8C7-EF3A764EC23E}" type="parTrans" cxnId="{FD2C5AD5-CA73-472A-920F-D5A10A953F07}">
      <dgm:prSet/>
      <dgm:spPr/>
      <dgm:t>
        <a:bodyPr/>
        <a:lstStyle/>
        <a:p>
          <a:endParaRPr lang="en-US"/>
        </a:p>
      </dgm:t>
    </dgm:pt>
    <dgm:pt modelId="{3F74DEF8-7017-4918-A7EA-EEA52A470DEA}" type="sibTrans" cxnId="{FD2C5AD5-CA73-472A-920F-D5A10A953F07}">
      <dgm:prSet/>
      <dgm:spPr/>
      <dgm:t>
        <a:bodyPr/>
        <a:lstStyle/>
        <a:p>
          <a:endParaRPr lang="en-US"/>
        </a:p>
      </dgm:t>
    </dgm:pt>
    <dgm:pt modelId="{0B0634C2-CC51-47D2-AA47-AFF7F1720ECE}">
      <dgm:prSet/>
      <dgm:spPr/>
      <dgm:t>
        <a:bodyPr/>
        <a:lstStyle/>
        <a:p>
          <a:r>
            <a:rPr lang="en-GB" i="1"/>
            <a:t>Each row represent feature label</a:t>
          </a:r>
          <a:endParaRPr lang="en-US"/>
        </a:p>
      </dgm:t>
    </dgm:pt>
    <dgm:pt modelId="{4F262E50-1A97-437F-85B3-B217CBD4D5A4}" type="parTrans" cxnId="{325A661E-CE04-4AF9-902E-68771A887C2C}">
      <dgm:prSet/>
      <dgm:spPr/>
      <dgm:t>
        <a:bodyPr/>
        <a:lstStyle/>
        <a:p>
          <a:endParaRPr lang="en-US"/>
        </a:p>
      </dgm:t>
    </dgm:pt>
    <dgm:pt modelId="{BA030C15-6FBA-4887-88E2-97D53C8E0C38}" type="sibTrans" cxnId="{325A661E-CE04-4AF9-902E-68771A887C2C}">
      <dgm:prSet/>
      <dgm:spPr/>
      <dgm:t>
        <a:bodyPr/>
        <a:lstStyle/>
        <a:p>
          <a:endParaRPr lang="en-US"/>
        </a:p>
      </dgm:t>
    </dgm:pt>
    <dgm:pt modelId="{5757A8B3-05F5-46EE-A984-4BD9DD3C5AEC}">
      <dgm:prSet/>
      <dgm:spPr/>
      <dgm:t>
        <a:bodyPr/>
        <a:lstStyle/>
        <a:p>
          <a:r>
            <a:rPr lang="en-GB" i="1"/>
            <a:t>Number of rows=number of channels (column in each dataset file)</a:t>
          </a:r>
          <a:r>
            <a:rPr lang="en-GB"/>
            <a:t>	</a:t>
          </a:r>
          <a:endParaRPr lang="en-US"/>
        </a:p>
      </dgm:t>
    </dgm:pt>
    <dgm:pt modelId="{B25DC10A-AF82-41FE-876B-F0F721D53805}" type="parTrans" cxnId="{2E561A75-1C4A-47AD-8F52-D35267C7B1E9}">
      <dgm:prSet/>
      <dgm:spPr/>
      <dgm:t>
        <a:bodyPr/>
        <a:lstStyle/>
        <a:p>
          <a:endParaRPr lang="en-US"/>
        </a:p>
      </dgm:t>
    </dgm:pt>
    <dgm:pt modelId="{D385556C-3EEA-4DA5-9BE7-BF4019AE3510}" type="sibTrans" cxnId="{2E561A75-1C4A-47AD-8F52-D35267C7B1E9}">
      <dgm:prSet/>
      <dgm:spPr/>
      <dgm:t>
        <a:bodyPr/>
        <a:lstStyle/>
        <a:p>
          <a:endParaRPr lang="en-US"/>
        </a:p>
      </dgm:t>
    </dgm:pt>
    <dgm:pt modelId="{FC29B21B-0B68-4569-8AAA-CAC420ECAC29}" type="pres">
      <dgm:prSet presAssocID="{862252BD-A0CE-466F-BF75-27601DA37AC2}" presName="linear" presStyleCnt="0">
        <dgm:presLayoutVars>
          <dgm:dir/>
          <dgm:animLvl val="lvl"/>
          <dgm:resizeHandles val="exact"/>
        </dgm:presLayoutVars>
      </dgm:prSet>
      <dgm:spPr/>
    </dgm:pt>
    <dgm:pt modelId="{F482C75B-8F08-413E-9598-5B016388E744}" type="pres">
      <dgm:prSet presAssocID="{A56EF13F-2DB7-4559-89C1-121F28123128}" presName="parentLin" presStyleCnt="0"/>
      <dgm:spPr/>
    </dgm:pt>
    <dgm:pt modelId="{707AE82F-39E7-4CF7-9304-C6679B0AD1AE}" type="pres">
      <dgm:prSet presAssocID="{A56EF13F-2DB7-4559-89C1-121F28123128}" presName="parentLeftMargin" presStyleLbl="node1" presStyleIdx="0" presStyleCnt="4"/>
      <dgm:spPr/>
    </dgm:pt>
    <dgm:pt modelId="{CC932987-CD56-46E2-90B3-A8350A954CBA}" type="pres">
      <dgm:prSet presAssocID="{A56EF13F-2DB7-4559-89C1-121F281231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270F41-4ECC-4CA9-9301-1B9BEFA6450D}" type="pres">
      <dgm:prSet presAssocID="{A56EF13F-2DB7-4559-89C1-121F28123128}" presName="negativeSpace" presStyleCnt="0"/>
      <dgm:spPr/>
    </dgm:pt>
    <dgm:pt modelId="{BEC64F95-587A-49D5-95D9-92B47E92CC7D}" type="pres">
      <dgm:prSet presAssocID="{A56EF13F-2DB7-4559-89C1-121F28123128}" presName="childText" presStyleLbl="conFgAcc1" presStyleIdx="0" presStyleCnt="4">
        <dgm:presLayoutVars>
          <dgm:bulletEnabled val="1"/>
        </dgm:presLayoutVars>
      </dgm:prSet>
      <dgm:spPr/>
    </dgm:pt>
    <dgm:pt modelId="{8331B2B7-FE3E-4969-9028-B4019C882267}" type="pres">
      <dgm:prSet presAssocID="{50A54FE1-B654-4CB4-9825-CD68457A259A}" presName="spaceBetweenRectangles" presStyleCnt="0"/>
      <dgm:spPr/>
    </dgm:pt>
    <dgm:pt modelId="{43640ED9-2442-495D-921A-117BD25F8A23}" type="pres">
      <dgm:prSet presAssocID="{473DA430-A15B-4C97-A38C-268D300EA716}" presName="parentLin" presStyleCnt="0"/>
      <dgm:spPr/>
    </dgm:pt>
    <dgm:pt modelId="{7D1B6F27-E14D-4863-8A3A-4A53D1A6BD97}" type="pres">
      <dgm:prSet presAssocID="{473DA430-A15B-4C97-A38C-268D300EA716}" presName="parentLeftMargin" presStyleLbl="node1" presStyleIdx="0" presStyleCnt="4"/>
      <dgm:spPr/>
    </dgm:pt>
    <dgm:pt modelId="{293BC2D0-7E50-4A7C-A29B-310936597973}" type="pres">
      <dgm:prSet presAssocID="{473DA430-A15B-4C97-A38C-268D300EA7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15A805-4C2A-4A73-9E08-D040BCD68FEB}" type="pres">
      <dgm:prSet presAssocID="{473DA430-A15B-4C97-A38C-268D300EA716}" presName="negativeSpace" presStyleCnt="0"/>
      <dgm:spPr/>
    </dgm:pt>
    <dgm:pt modelId="{FB099907-6A5E-4D9E-89F6-6EA9F6B66413}" type="pres">
      <dgm:prSet presAssocID="{473DA430-A15B-4C97-A38C-268D300EA716}" presName="childText" presStyleLbl="conFgAcc1" presStyleIdx="1" presStyleCnt="4">
        <dgm:presLayoutVars>
          <dgm:bulletEnabled val="1"/>
        </dgm:presLayoutVars>
      </dgm:prSet>
      <dgm:spPr/>
    </dgm:pt>
    <dgm:pt modelId="{535853BF-359C-4024-B5CB-3BE712FF1631}" type="pres">
      <dgm:prSet presAssocID="{5C4F2B48-A7A4-4B10-B5A0-701BC891B004}" presName="spaceBetweenRectangles" presStyleCnt="0"/>
      <dgm:spPr/>
    </dgm:pt>
    <dgm:pt modelId="{AA655B45-5804-4F26-8B65-11FD888B902F}" type="pres">
      <dgm:prSet presAssocID="{8D49A4B9-49E0-45EA-8C85-F5FD38D5E715}" presName="parentLin" presStyleCnt="0"/>
      <dgm:spPr/>
    </dgm:pt>
    <dgm:pt modelId="{F9E21A9F-81E1-4D98-8DC2-94C60C78509B}" type="pres">
      <dgm:prSet presAssocID="{8D49A4B9-49E0-45EA-8C85-F5FD38D5E715}" presName="parentLeftMargin" presStyleLbl="node1" presStyleIdx="1" presStyleCnt="4"/>
      <dgm:spPr/>
    </dgm:pt>
    <dgm:pt modelId="{8B34B42C-3F55-44E0-BA48-37E6FCE5CAEE}" type="pres">
      <dgm:prSet presAssocID="{8D49A4B9-49E0-45EA-8C85-F5FD38D5E7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CC8F88-A7BA-432F-991B-B0DF29762433}" type="pres">
      <dgm:prSet presAssocID="{8D49A4B9-49E0-45EA-8C85-F5FD38D5E715}" presName="negativeSpace" presStyleCnt="0"/>
      <dgm:spPr/>
    </dgm:pt>
    <dgm:pt modelId="{23B3653D-EA2A-455F-929D-E22F0732550B}" type="pres">
      <dgm:prSet presAssocID="{8D49A4B9-49E0-45EA-8C85-F5FD38D5E715}" presName="childText" presStyleLbl="conFgAcc1" presStyleIdx="2" presStyleCnt="4">
        <dgm:presLayoutVars>
          <dgm:bulletEnabled val="1"/>
        </dgm:presLayoutVars>
      </dgm:prSet>
      <dgm:spPr/>
    </dgm:pt>
    <dgm:pt modelId="{5B62D312-D9B3-4CE6-97AA-2A214D2C642F}" type="pres">
      <dgm:prSet presAssocID="{94C8E3FA-78BB-40F6-A0E7-6DCA43597F37}" presName="spaceBetweenRectangles" presStyleCnt="0"/>
      <dgm:spPr/>
    </dgm:pt>
    <dgm:pt modelId="{5100461C-EBF9-4C43-8030-63BC81F0A344}" type="pres">
      <dgm:prSet presAssocID="{0BA0C6E9-4A3C-4EF7-9BBE-3F06AB15BF1D}" presName="parentLin" presStyleCnt="0"/>
      <dgm:spPr/>
    </dgm:pt>
    <dgm:pt modelId="{5711BF53-C8A3-4959-9696-8252580BA3E8}" type="pres">
      <dgm:prSet presAssocID="{0BA0C6E9-4A3C-4EF7-9BBE-3F06AB15BF1D}" presName="parentLeftMargin" presStyleLbl="node1" presStyleIdx="2" presStyleCnt="4"/>
      <dgm:spPr/>
    </dgm:pt>
    <dgm:pt modelId="{9CC18614-DC6B-429F-866B-EE82CA34771D}" type="pres">
      <dgm:prSet presAssocID="{0BA0C6E9-4A3C-4EF7-9BBE-3F06AB15BF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0CE002-C572-4947-B96A-AA1D8ACC6249}" type="pres">
      <dgm:prSet presAssocID="{0BA0C6E9-4A3C-4EF7-9BBE-3F06AB15BF1D}" presName="negativeSpace" presStyleCnt="0"/>
      <dgm:spPr/>
    </dgm:pt>
    <dgm:pt modelId="{745EA3BD-29C7-412C-92AC-3D60A8B79386}" type="pres">
      <dgm:prSet presAssocID="{0BA0C6E9-4A3C-4EF7-9BBE-3F06AB15BF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68090B-6E62-4AFC-B03B-84416011CD55}" type="presOf" srcId="{862252BD-A0CE-466F-BF75-27601DA37AC2}" destId="{FC29B21B-0B68-4569-8AAA-CAC420ECAC29}" srcOrd="0" destOrd="0" presId="urn:microsoft.com/office/officeart/2005/8/layout/list1"/>
    <dgm:cxn modelId="{CA965E0B-6EC6-49A7-8B0B-1C666713CF6B}" type="presOf" srcId="{0B0634C2-CC51-47D2-AA47-AFF7F1720ECE}" destId="{745EA3BD-29C7-412C-92AC-3D60A8B79386}" srcOrd="0" destOrd="1" presId="urn:microsoft.com/office/officeart/2005/8/layout/list1"/>
    <dgm:cxn modelId="{FB8CCE11-0CF8-404A-9515-2416966DE8DD}" srcId="{10DF1AE9-6950-4DFA-B786-DF8E4C6CE3B7}" destId="{93DF41A5-F43F-4A51-A885-293D99D67C7F}" srcOrd="0" destOrd="0" parTransId="{2A678C4D-4B3F-4388-A2F9-81681D3A5F03}" sibTransId="{01B460EA-CCE6-4711-8C7C-3241391F692E}"/>
    <dgm:cxn modelId="{1E972515-D379-4C7C-A7A5-4E32079DAA20}" type="presOf" srcId="{67B01036-1180-4345-9E76-01D4422487B8}" destId="{BEC64F95-587A-49D5-95D9-92B47E92CC7D}" srcOrd="0" destOrd="1" presId="urn:microsoft.com/office/officeart/2005/8/layout/list1"/>
    <dgm:cxn modelId="{72EC6A1C-92D4-4CE1-B71C-589C514C9770}" type="presOf" srcId="{5757A8B3-05F5-46EE-A984-4BD9DD3C5AEC}" destId="{745EA3BD-29C7-412C-92AC-3D60A8B79386}" srcOrd="0" destOrd="2" presId="urn:microsoft.com/office/officeart/2005/8/layout/list1"/>
    <dgm:cxn modelId="{325A661E-CE04-4AF9-902E-68771A887C2C}" srcId="{B32833C3-A8E3-4ADB-B5CF-CF0C28BCEC17}" destId="{0B0634C2-CC51-47D2-AA47-AFF7F1720ECE}" srcOrd="0" destOrd="0" parTransId="{4F262E50-1A97-437F-85B3-B217CBD4D5A4}" sibTransId="{BA030C15-6FBA-4887-88E2-97D53C8E0C38}"/>
    <dgm:cxn modelId="{2783EB2B-B6FD-4A5A-B237-3BCADA6A2002}" srcId="{862252BD-A0CE-466F-BF75-27601DA37AC2}" destId="{0BA0C6E9-4A3C-4EF7-9BBE-3F06AB15BF1D}" srcOrd="3" destOrd="0" parTransId="{62FCBA69-5C15-4DDA-A876-A5478B82BC02}" sibTransId="{6E3ACF0B-6555-4B37-9239-689335FF7BC0}"/>
    <dgm:cxn modelId="{57FA9C40-E55E-4414-B6C8-722CB5799513}" srcId="{473DA430-A15B-4C97-A38C-268D300EA716}" destId="{0F9C2B95-D3F2-4768-8B08-15C66FBC5935}" srcOrd="1" destOrd="0" parTransId="{705D12DA-50A7-47FE-89B2-DDD9D5DFCFF4}" sibTransId="{9D931D8F-A01F-466C-8442-B71A1DBBBC28}"/>
    <dgm:cxn modelId="{5B051D47-6A79-443E-93E7-0AA0129A829D}" type="presOf" srcId="{0F9C2B95-D3F2-4768-8B08-15C66FBC5935}" destId="{FB099907-6A5E-4D9E-89F6-6EA9F6B66413}" srcOrd="0" destOrd="1" presId="urn:microsoft.com/office/officeart/2005/8/layout/list1"/>
    <dgm:cxn modelId="{39BA516A-5F9A-46FC-A134-2005EBDFA8F2}" srcId="{10DF1AE9-6950-4DFA-B786-DF8E4C6CE3B7}" destId="{3D7B150D-511E-4A42-AD8F-44E2EDF1DDB8}" srcOrd="1" destOrd="0" parTransId="{208C820E-D9DC-4FBE-943E-FDEF30B74D74}" sibTransId="{82E026F0-5E2C-4EDD-9EB4-ED868E23E043}"/>
    <dgm:cxn modelId="{103D566A-0C31-409C-A053-1B3082BA7C75}" type="presOf" srcId="{473DA430-A15B-4C97-A38C-268D300EA716}" destId="{293BC2D0-7E50-4A7C-A29B-310936597973}" srcOrd="1" destOrd="0" presId="urn:microsoft.com/office/officeart/2005/8/layout/list1"/>
    <dgm:cxn modelId="{E9FE286D-52F3-4EE9-80C3-967168CF31E2}" srcId="{A56EF13F-2DB7-4559-89C1-121F28123128}" destId="{67B01036-1180-4345-9E76-01D4422487B8}" srcOrd="1" destOrd="0" parTransId="{AF60A47A-E82F-4FB1-A618-DB409E9B76BB}" sibTransId="{903C174A-74DE-452D-8A90-CDF64628DA04}"/>
    <dgm:cxn modelId="{9AE01B70-EF9B-418F-A012-FFBEC72ECCC2}" type="presOf" srcId="{3D7B150D-511E-4A42-AD8F-44E2EDF1DDB8}" destId="{23B3653D-EA2A-455F-929D-E22F0732550B}" srcOrd="0" destOrd="2" presId="urn:microsoft.com/office/officeart/2005/8/layout/list1"/>
    <dgm:cxn modelId="{2E561A75-1C4A-47AD-8F52-D35267C7B1E9}" srcId="{B32833C3-A8E3-4ADB-B5CF-CF0C28BCEC17}" destId="{5757A8B3-05F5-46EE-A984-4BD9DD3C5AEC}" srcOrd="1" destOrd="0" parTransId="{B25DC10A-AF82-41FE-876B-F0F721D53805}" sibTransId="{D385556C-3EEA-4DA5-9BE7-BF4019AE3510}"/>
    <dgm:cxn modelId="{EA651381-1DD1-426A-8CC8-6A97E46A5198}" type="presOf" srcId="{28634BFF-B760-4A6C-A5A6-35DB9453FC69}" destId="{BEC64F95-587A-49D5-95D9-92B47E92CC7D}" srcOrd="0" destOrd="2" presId="urn:microsoft.com/office/officeart/2005/8/layout/list1"/>
    <dgm:cxn modelId="{69F02581-321B-4E49-AF66-BB6F99BABE64}" srcId="{A56EF13F-2DB7-4559-89C1-121F28123128}" destId="{E887FCB0-7D27-4C07-A39D-CFCD1236DA5B}" srcOrd="0" destOrd="0" parTransId="{AB2353E3-485F-4416-9C50-B9F3B52AAE9A}" sibTransId="{656FD1F6-013E-40B4-B8F4-7B9D122F367A}"/>
    <dgm:cxn modelId="{F2025685-1FCB-4125-9CE7-0429856EB57E}" type="presOf" srcId="{10DF1AE9-6950-4DFA-B786-DF8E4C6CE3B7}" destId="{23B3653D-EA2A-455F-929D-E22F0732550B}" srcOrd="0" destOrd="0" presId="urn:microsoft.com/office/officeart/2005/8/layout/list1"/>
    <dgm:cxn modelId="{F394E885-705D-4930-AD9E-B06BE0120C6F}" srcId="{8D49A4B9-49E0-45EA-8C85-F5FD38D5E715}" destId="{10DF1AE9-6950-4DFA-B786-DF8E4C6CE3B7}" srcOrd="0" destOrd="0" parTransId="{158FB6AB-A52B-45CA-9E50-060252E31CF4}" sibTransId="{7298670B-9BA6-4B6F-9EDB-A397A4EC6524}"/>
    <dgm:cxn modelId="{D35E7889-49EC-45B6-A5E6-CB2E369D6C63}" type="presOf" srcId="{0BA0C6E9-4A3C-4EF7-9BBE-3F06AB15BF1D}" destId="{9CC18614-DC6B-429F-866B-EE82CA34771D}" srcOrd="1" destOrd="0" presId="urn:microsoft.com/office/officeart/2005/8/layout/list1"/>
    <dgm:cxn modelId="{F3A9CC8F-BBDB-47D4-A7D4-5D3AEB9950B6}" type="presOf" srcId="{473DA430-A15B-4C97-A38C-268D300EA716}" destId="{7D1B6F27-E14D-4863-8A3A-4A53D1A6BD97}" srcOrd="0" destOrd="0" presId="urn:microsoft.com/office/officeart/2005/8/layout/list1"/>
    <dgm:cxn modelId="{61C2D898-2C09-4C78-8A72-8C104EBDF25B}" type="presOf" srcId="{A56EF13F-2DB7-4559-89C1-121F28123128}" destId="{707AE82F-39E7-4CF7-9304-C6679B0AD1AE}" srcOrd="0" destOrd="0" presId="urn:microsoft.com/office/officeart/2005/8/layout/list1"/>
    <dgm:cxn modelId="{9F0F0F99-705B-4454-88E0-BB72347DD645}" type="presOf" srcId="{B32833C3-A8E3-4ADB-B5CF-CF0C28BCEC17}" destId="{745EA3BD-29C7-412C-92AC-3D60A8B79386}" srcOrd="0" destOrd="0" presId="urn:microsoft.com/office/officeart/2005/8/layout/list1"/>
    <dgm:cxn modelId="{C571CE99-A0F1-48BC-B89B-EFEFCAE859DF}" srcId="{862252BD-A0CE-466F-BF75-27601DA37AC2}" destId="{473DA430-A15B-4C97-A38C-268D300EA716}" srcOrd="1" destOrd="0" parTransId="{122F5B14-C1D9-485D-A4A3-0840C9AFEFD4}" sibTransId="{5C4F2B48-A7A4-4B10-B5A0-701BC891B004}"/>
    <dgm:cxn modelId="{90D1E49B-31A9-4CB8-9511-B7277EA1385B}" srcId="{862252BD-A0CE-466F-BF75-27601DA37AC2}" destId="{A56EF13F-2DB7-4559-89C1-121F28123128}" srcOrd="0" destOrd="0" parTransId="{D7033D33-C5C4-4A85-AD79-00060D1525C7}" sibTransId="{50A54FE1-B654-4CB4-9825-CD68457A259A}"/>
    <dgm:cxn modelId="{5355EF9E-3903-4E41-AD5E-980EFE267802}" srcId="{A56EF13F-2DB7-4559-89C1-121F28123128}" destId="{28634BFF-B760-4A6C-A5A6-35DB9453FC69}" srcOrd="2" destOrd="0" parTransId="{F010A967-01C5-4ED9-A873-EFF4CD7DDDAD}" sibTransId="{FAB031FF-D937-4D70-9DED-4D20A209062F}"/>
    <dgm:cxn modelId="{6BDD9EA2-B458-40A5-B955-F6599DECFF7C}" type="presOf" srcId="{A56EF13F-2DB7-4559-89C1-121F28123128}" destId="{CC932987-CD56-46E2-90B3-A8350A954CBA}" srcOrd="1" destOrd="0" presId="urn:microsoft.com/office/officeart/2005/8/layout/list1"/>
    <dgm:cxn modelId="{118AA8A7-4839-4A65-9CDA-03E2E8E71AFD}" type="presOf" srcId="{8D49A4B9-49E0-45EA-8C85-F5FD38D5E715}" destId="{8B34B42C-3F55-44E0-BA48-37E6FCE5CAEE}" srcOrd="1" destOrd="0" presId="urn:microsoft.com/office/officeart/2005/8/layout/list1"/>
    <dgm:cxn modelId="{6B7BFEA9-19FA-4EDA-8535-FB6758F2DBC2}" type="presOf" srcId="{E887FCB0-7D27-4C07-A39D-CFCD1236DA5B}" destId="{BEC64F95-587A-49D5-95D9-92B47E92CC7D}" srcOrd="0" destOrd="0" presId="urn:microsoft.com/office/officeart/2005/8/layout/list1"/>
    <dgm:cxn modelId="{B877DABD-8D09-4D8B-ACA4-6521DDDFD958}" type="presOf" srcId="{83F0091B-87FA-477E-BF3B-BA64B69BBF04}" destId="{FB099907-6A5E-4D9E-89F6-6EA9F6B66413}" srcOrd="0" destOrd="0" presId="urn:microsoft.com/office/officeart/2005/8/layout/list1"/>
    <dgm:cxn modelId="{25326FBF-109B-425A-9256-B9181DB33939}" srcId="{862252BD-A0CE-466F-BF75-27601DA37AC2}" destId="{8D49A4B9-49E0-45EA-8C85-F5FD38D5E715}" srcOrd="2" destOrd="0" parTransId="{1C5E3545-1E8D-413A-B0E2-0AD5D49F1F30}" sibTransId="{94C8E3FA-78BB-40F6-A0E7-6DCA43597F37}"/>
    <dgm:cxn modelId="{BEFF16C3-D169-4DDF-87A6-09B48E47F948}" type="presOf" srcId="{93DF41A5-F43F-4A51-A885-293D99D67C7F}" destId="{23B3653D-EA2A-455F-929D-E22F0732550B}" srcOrd="0" destOrd="1" presId="urn:microsoft.com/office/officeart/2005/8/layout/list1"/>
    <dgm:cxn modelId="{E91D3BD2-B384-41C6-BA70-FAE4B1EE1AD3}" type="presOf" srcId="{0BA0C6E9-4A3C-4EF7-9BBE-3F06AB15BF1D}" destId="{5711BF53-C8A3-4959-9696-8252580BA3E8}" srcOrd="0" destOrd="0" presId="urn:microsoft.com/office/officeart/2005/8/layout/list1"/>
    <dgm:cxn modelId="{FD2C5AD5-CA73-472A-920F-D5A10A953F07}" srcId="{0BA0C6E9-4A3C-4EF7-9BBE-3F06AB15BF1D}" destId="{B32833C3-A8E3-4ADB-B5CF-CF0C28BCEC17}" srcOrd="0" destOrd="0" parTransId="{CE0F3C93-3A9C-4E5B-B8C7-EF3A764EC23E}" sibTransId="{3F74DEF8-7017-4918-A7EA-EEA52A470DEA}"/>
    <dgm:cxn modelId="{1053D7F1-0C48-4F26-BBF2-1E6D06C8CE68}" type="presOf" srcId="{8D49A4B9-49E0-45EA-8C85-F5FD38D5E715}" destId="{F9E21A9F-81E1-4D98-8DC2-94C60C78509B}" srcOrd="0" destOrd="0" presId="urn:microsoft.com/office/officeart/2005/8/layout/list1"/>
    <dgm:cxn modelId="{C09EFBF5-AB42-42CE-A973-DFA7F092CCD3}" srcId="{473DA430-A15B-4C97-A38C-268D300EA716}" destId="{83F0091B-87FA-477E-BF3B-BA64B69BBF04}" srcOrd="0" destOrd="0" parTransId="{5994ABE7-8794-4D6C-B6A0-8CC835130680}" sibTransId="{BD95BACF-B958-4342-9F0B-8F9774246FF5}"/>
    <dgm:cxn modelId="{0CEDB40B-9C2B-4323-8975-476A771C2B17}" type="presParOf" srcId="{FC29B21B-0B68-4569-8AAA-CAC420ECAC29}" destId="{F482C75B-8F08-413E-9598-5B016388E744}" srcOrd="0" destOrd="0" presId="urn:microsoft.com/office/officeart/2005/8/layout/list1"/>
    <dgm:cxn modelId="{356B7911-6884-49DC-BF7E-83BEF47EF57F}" type="presParOf" srcId="{F482C75B-8F08-413E-9598-5B016388E744}" destId="{707AE82F-39E7-4CF7-9304-C6679B0AD1AE}" srcOrd="0" destOrd="0" presId="urn:microsoft.com/office/officeart/2005/8/layout/list1"/>
    <dgm:cxn modelId="{34ACBA28-FBDD-48AF-BEB8-E2C753EB8D82}" type="presParOf" srcId="{F482C75B-8F08-413E-9598-5B016388E744}" destId="{CC932987-CD56-46E2-90B3-A8350A954CBA}" srcOrd="1" destOrd="0" presId="urn:microsoft.com/office/officeart/2005/8/layout/list1"/>
    <dgm:cxn modelId="{B4A6F30A-BA59-4E25-B396-0F5DCE4EC6DB}" type="presParOf" srcId="{FC29B21B-0B68-4569-8AAA-CAC420ECAC29}" destId="{3B270F41-4ECC-4CA9-9301-1B9BEFA6450D}" srcOrd="1" destOrd="0" presId="urn:microsoft.com/office/officeart/2005/8/layout/list1"/>
    <dgm:cxn modelId="{37219762-89A6-4A94-B226-AD1326A8296B}" type="presParOf" srcId="{FC29B21B-0B68-4569-8AAA-CAC420ECAC29}" destId="{BEC64F95-587A-49D5-95D9-92B47E92CC7D}" srcOrd="2" destOrd="0" presId="urn:microsoft.com/office/officeart/2005/8/layout/list1"/>
    <dgm:cxn modelId="{94354F48-913C-477D-93A7-F1A06548A51E}" type="presParOf" srcId="{FC29B21B-0B68-4569-8AAA-CAC420ECAC29}" destId="{8331B2B7-FE3E-4969-9028-B4019C882267}" srcOrd="3" destOrd="0" presId="urn:microsoft.com/office/officeart/2005/8/layout/list1"/>
    <dgm:cxn modelId="{0897F127-4F51-453C-A7F7-AB4D9DB4A898}" type="presParOf" srcId="{FC29B21B-0B68-4569-8AAA-CAC420ECAC29}" destId="{43640ED9-2442-495D-921A-117BD25F8A23}" srcOrd="4" destOrd="0" presId="urn:microsoft.com/office/officeart/2005/8/layout/list1"/>
    <dgm:cxn modelId="{8DA27279-86CB-4184-9F05-B30A2D07E6DF}" type="presParOf" srcId="{43640ED9-2442-495D-921A-117BD25F8A23}" destId="{7D1B6F27-E14D-4863-8A3A-4A53D1A6BD97}" srcOrd="0" destOrd="0" presId="urn:microsoft.com/office/officeart/2005/8/layout/list1"/>
    <dgm:cxn modelId="{D0C1C946-9240-4C95-92C1-C9C566D7F32E}" type="presParOf" srcId="{43640ED9-2442-495D-921A-117BD25F8A23}" destId="{293BC2D0-7E50-4A7C-A29B-310936597973}" srcOrd="1" destOrd="0" presId="urn:microsoft.com/office/officeart/2005/8/layout/list1"/>
    <dgm:cxn modelId="{AE4331FC-859A-430B-9569-AB77A9221AC3}" type="presParOf" srcId="{FC29B21B-0B68-4569-8AAA-CAC420ECAC29}" destId="{B215A805-4C2A-4A73-9E08-D040BCD68FEB}" srcOrd="5" destOrd="0" presId="urn:microsoft.com/office/officeart/2005/8/layout/list1"/>
    <dgm:cxn modelId="{667B7FB7-8D53-452B-B069-48AD3DC9F782}" type="presParOf" srcId="{FC29B21B-0B68-4569-8AAA-CAC420ECAC29}" destId="{FB099907-6A5E-4D9E-89F6-6EA9F6B66413}" srcOrd="6" destOrd="0" presId="urn:microsoft.com/office/officeart/2005/8/layout/list1"/>
    <dgm:cxn modelId="{BB75E229-A261-4339-B48E-53E7604B6AAE}" type="presParOf" srcId="{FC29B21B-0B68-4569-8AAA-CAC420ECAC29}" destId="{535853BF-359C-4024-B5CB-3BE712FF1631}" srcOrd="7" destOrd="0" presId="urn:microsoft.com/office/officeart/2005/8/layout/list1"/>
    <dgm:cxn modelId="{E28625E6-5D3B-4A00-B920-26E4B907E65D}" type="presParOf" srcId="{FC29B21B-0B68-4569-8AAA-CAC420ECAC29}" destId="{AA655B45-5804-4F26-8B65-11FD888B902F}" srcOrd="8" destOrd="0" presId="urn:microsoft.com/office/officeart/2005/8/layout/list1"/>
    <dgm:cxn modelId="{AF903F41-A4AC-4BEF-8A29-26607DF18074}" type="presParOf" srcId="{AA655B45-5804-4F26-8B65-11FD888B902F}" destId="{F9E21A9F-81E1-4D98-8DC2-94C60C78509B}" srcOrd="0" destOrd="0" presId="urn:microsoft.com/office/officeart/2005/8/layout/list1"/>
    <dgm:cxn modelId="{FF2B892C-9F55-45A4-AC03-9D0B4B4BE10B}" type="presParOf" srcId="{AA655B45-5804-4F26-8B65-11FD888B902F}" destId="{8B34B42C-3F55-44E0-BA48-37E6FCE5CAEE}" srcOrd="1" destOrd="0" presId="urn:microsoft.com/office/officeart/2005/8/layout/list1"/>
    <dgm:cxn modelId="{8ACFFB98-31F6-4263-8B54-21CD576AA974}" type="presParOf" srcId="{FC29B21B-0B68-4569-8AAA-CAC420ECAC29}" destId="{47CC8F88-A7BA-432F-991B-B0DF29762433}" srcOrd="9" destOrd="0" presId="urn:microsoft.com/office/officeart/2005/8/layout/list1"/>
    <dgm:cxn modelId="{18BBF8D0-94CA-459F-AC14-81756E66ADBB}" type="presParOf" srcId="{FC29B21B-0B68-4569-8AAA-CAC420ECAC29}" destId="{23B3653D-EA2A-455F-929D-E22F0732550B}" srcOrd="10" destOrd="0" presId="urn:microsoft.com/office/officeart/2005/8/layout/list1"/>
    <dgm:cxn modelId="{49D0B786-FC1E-47EF-A672-C77250288B27}" type="presParOf" srcId="{FC29B21B-0B68-4569-8AAA-CAC420ECAC29}" destId="{5B62D312-D9B3-4CE6-97AA-2A214D2C642F}" srcOrd="11" destOrd="0" presId="urn:microsoft.com/office/officeart/2005/8/layout/list1"/>
    <dgm:cxn modelId="{E182AE99-72A6-442B-89BC-B64375ED6336}" type="presParOf" srcId="{FC29B21B-0B68-4569-8AAA-CAC420ECAC29}" destId="{5100461C-EBF9-4C43-8030-63BC81F0A344}" srcOrd="12" destOrd="0" presId="urn:microsoft.com/office/officeart/2005/8/layout/list1"/>
    <dgm:cxn modelId="{9FFDC7FF-8373-4C78-B67E-FF6CDBF3B9E6}" type="presParOf" srcId="{5100461C-EBF9-4C43-8030-63BC81F0A344}" destId="{5711BF53-C8A3-4959-9696-8252580BA3E8}" srcOrd="0" destOrd="0" presId="urn:microsoft.com/office/officeart/2005/8/layout/list1"/>
    <dgm:cxn modelId="{13AF0195-39A9-4C30-980A-FC9BBADC73DB}" type="presParOf" srcId="{5100461C-EBF9-4C43-8030-63BC81F0A344}" destId="{9CC18614-DC6B-429F-866B-EE82CA34771D}" srcOrd="1" destOrd="0" presId="urn:microsoft.com/office/officeart/2005/8/layout/list1"/>
    <dgm:cxn modelId="{178BAC58-D27B-4FC2-BD7D-B499B454623D}" type="presParOf" srcId="{FC29B21B-0B68-4569-8AAA-CAC420ECAC29}" destId="{060CE002-C572-4947-B96A-AA1D8ACC6249}" srcOrd="13" destOrd="0" presId="urn:microsoft.com/office/officeart/2005/8/layout/list1"/>
    <dgm:cxn modelId="{C8E5A1CB-AA59-42F7-B214-13488743B4C8}" type="presParOf" srcId="{FC29B21B-0B68-4569-8AAA-CAC420ECAC29}" destId="{745EA3BD-29C7-412C-92AC-3D60A8B79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084C7-1A8E-4343-9D3E-E32F7AF487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9E8F5A-1E54-4268-BA3D-BCA2CFC194CA}">
      <dgm:prSet/>
      <dgm:spPr/>
      <dgm:t>
        <a:bodyPr/>
        <a:lstStyle/>
        <a:p>
          <a:r>
            <a:rPr lang="en-GB" b="1"/>
            <a:t>Understanding of Neucube Platform</a:t>
          </a:r>
          <a:endParaRPr lang="en-US"/>
        </a:p>
      </dgm:t>
    </dgm:pt>
    <dgm:pt modelId="{301D5E2D-3E01-4374-9B58-8886C7DBE387}" type="parTrans" cxnId="{7EC3FD2A-05DC-407F-B1A8-05B037AAD188}">
      <dgm:prSet/>
      <dgm:spPr/>
      <dgm:t>
        <a:bodyPr/>
        <a:lstStyle/>
        <a:p>
          <a:endParaRPr lang="en-US"/>
        </a:p>
      </dgm:t>
    </dgm:pt>
    <dgm:pt modelId="{B05E9525-CE12-4057-8543-5459C121C563}" type="sibTrans" cxnId="{7EC3FD2A-05DC-407F-B1A8-05B037AAD188}">
      <dgm:prSet/>
      <dgm:spPr/>
      <dgm:t>
        <a:bodyPr/>
        <a:lstStyle/>
        <a:p>
          <a:endParaRPr lang="en-US"/>
        </a:p>
      </dgm:t>
    </dgm:pt>
    <dgm:pt modelId="{96E877BD-6339-4E66-9781-BBC83FF93B57}">
      <dgm:prSet/>
      <dgm:spPr/>
      <dgm:t>
        <a:bodyPr/>
        <a:lstStyle/>
        <a:p>
          <a:r>
            <a:rPr lang="en-GB" b="1"/>
            <a:t>Encoding using DySNN</a:t>
          </a:r>
          <a:endParaRPr lang="en-US"/>
        </a:p>
      </dgm:t>
    </dgm:pt>
    <dgm:pt modelId="{D0496428-C4D0-464D-9991-1BE0AA16EAB8}" type="parTrans" cxnId="{BF63DC4F-C663-44E6-A03B-7326D7839E32}">
      <dgm:prSet/>
      <dgm:spPr/>
      <dgm:t>
        <a:bodyPr/>
        <a:lstStyle/>
        <a:p>
          <a:endParaRPr lang="en-US"/>
        </a:p>
      </dgm:t>
    </dgm:pt>
    <dgm:pt modelId="{F437F204-857B-4498-AAAC-B20BB5D6B192}" type="sibTrans" cxnId="{BF63DC4F-C663-44E6-A03B-7326D7839E32}">
      <dgm:prSet/>
      <dgm:spPr/>
      <dgm:t>
        <a:bodyPr/>
        <a:lstStyle/>
        <a:p>
          <a:endParaRPr lang="en-US"/>
        </a:p>
      </dgm:t>
    </dgm:pt>
    <dgm:pt modelId="{E21D958E-CB7F-44E8-8CF9-35F49E039A33}" type="pres">
      <dgm:prSet presAssocID="{F7A084C7-1A8E-4343-9D3E-E32F7AF4872C}" presName="root" presStyleCnt="0">
        <dgm:presLayoutVars>
          <dgm:dir/>
          <dgm:resizeHandles val="exact"/>
        </dgm:presLayoutVars>
      </dgm:prSet>
      <dgm:spPr/>
    </dgm:pt>
    <dgm:pt modelId="{AA138DA7-836F-46E8-8545-13CAE00F3F37}" type="pres">
      <dgm:prSet presAssocID="{CC9E8F5A-1E54-4268-BA3D-BCA2CFC194CA}" presName="compNode" presStyleCnt="0"/>
      <dgm:spPr/>
    </dgm:pt>
    <dgm:pt modelId="{94B53C13-0E7D-4C97-8DBB-6CEEAB4EE1C1}" type="pres">
      <dgm:prSet presAssocID="{CC9E8F5A-1E54-4268-BA3D-BCA2CFC194CA}" presName="bgRect" presStyleLbl="bgShp" presStyleIdx="0" presStyleCnt="2"/>
      <dgm:spPr/>
    </dgm:pt>
    <dgm:pt modelId="{8E0EE2EC-2F34-4FF1-898B-ECDCE21336E6}" type="pres">
      <dgm:prSet presAssocID="{CC9E8F5A-1E54-4268-BA3D-BCA2CFC194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807995-228D-41F7-B837-0EB5901D210A}" type="pres">
      <dgm:prSet presAssocID="{CC9E8F5A-1E54-4268-BA3D-BCA2CFC194CA}" presName="spaceRect" presStyleCnt="0"/>
      <dgm:spPr/>
    </dgm:pt>
    <dgm:pt modelId="{D53C5403-3C60-491A-BC8E-CC4245B3ECB8}" type="pres">
      <dgm:prSet presAssocID="{CC9E8F5A-1E54-4268-BA3D-BCA2CFC194CA}" presName="parTx" presStyleLbl="revTx" presStyleIdx="0" presStyleCnt="2">
        <dgm:presLayoutVars>
          <dgm:chMax val="0"/>
          <dgm:chPref val="0"/>
        </dgm:presLayoutVars>
      </dgm:prSet>
      <dgm:spPr/>
    </dgm:pt>
    <dgm:pt modelId="{086024CC-E174-451D-A7F6-A78CA7AD386B}" type="pres">
      <dgm:prSet presAssocID="{B05E9525-CE12-4057-8543-5459C121C563}" presName="sibTrans" presStyleCnt="0"/>
      <dgm:spPr/>
    </dgm:pt>
    <dgm:pt modelId="{3E89BC03-4B0A-4C8B-BEF4-0BAE52500B26}" type="pres">
      <dgm:prSet presAssocID="{96E877BD-6339-4E66-9781-BBC83FF93B57}" presName="compNode" presStyleCnt="0"/>
      <dgm:spPr/>
    </dgm:pt>
    <dgm:pt modelId="{768089FC-E1C9-47A1-864F-D3D3A07FDF38}" type="pres">
      <dgm:prSet presAssocID="{96E877BD-6339-4E66-9781-BBC83FF93B57}" presName="bgRect" presStyleLbl="bgShp" presStyleIdx="1" presStyleCnt="2"/>
      <dgm:spPr/>
    </dgm:pt>
    <dgm:pt modelId="{44E16A6B-C076-43D7-B5A3-6DE7E2FBF234}" type="pres">
      <dgm:prSet presAssocID="{96E877BD-6339-4E66-9781-BBC83FF93B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F925CE-277C-4510-9B49-DF7130371554}" type="pres">
      <dgm:prSet presAssocID="{96E877BD-6339-4E66-9781-BBC83FF93B57}" presName="spaceRect" presStyleCnt="0"/>
      <dgm:spPr/>
    </dgm:pt>
    <dgm:pt modelId="{415872C3-B414-4A03-97CF-C2AB3A06B444}" type="pres">
      <dgm:prSet presAssocID="{96E877BD-6339-4E66-9781-BBC83FF93B5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C3FD2A-05DC-407F-B1A8-05B037AAD188}" srcId="{F7A084C7-1A8E-4343-9D3E-E32F7AF4872C}" destId="{CC9E8F5A-1E54-4268-BA3D-BCA2CFC194CA}" srcOrd="0" destOrd="0" parTransId="{301D5E2D-3E01-4374-9B58-8886C7DBE387}" sibTransId="{B05E9525-CE12-4057-8543-5459C121C563}"/>
    <dgm:cxn modelId="{17481A6E-678A-4A99-9B80-E483326E5B78}" type="presOf" srcId="{96E877BD-6339-4E66-9781-BBC83FF93B57}" destId="{415872C3-B414-4A03-97CF-C2AB3A06B444}" srcOrd="0" destOrd="0" presId="urn:microsoft.com/office/officeart/2018/2/layout/IconVerticalSolidList"/>
    <dgm:cxn modelId="{BF63DC4F-C663-44E6-A03B-7326D7839E32}" srcId="{F7A084C7-1A8E-4343-9D3E-E32F7AF4872C}" destId="{96E877BD-6339-4E66-9781-BBC83FF93B57}" srcOrd="1" destOrd="0" parTransId="{D0496428-C4D0-464D-9991-1BE0AA16EAB8}" sibTransId="{F437F204-857B-4498-AAAC-B20BB5D6B192}"/>
    <dgm:cxn modelId="{AEE616C0-5BCE-447E-B0DF-366AD7F7B569}" type="presOf" srcId="{CC9E8F5A-1E54-4268-BA3D-BCA2CFC194CA}" destId="{D53C5403-3C60-491A-BC8E-CC4245B3ECB8}" srcOrd="0" destOrd="0" presId="urn:microsoft.com/office/officeart/2018/2/layout/IconVerticalSolidList"/>
    <dgm:cxn modelId="{D64E36DC-1042-4814-88A2-61F5E69C4575}" type="presOf" srcId="{F7A084C7-1A8E-4343-9D3E-E32F7AF4872C}" destId="{E21D958E-CB7F-44E8-8CF9-35F49E039A33}" srcOrd="0" destOrd="0" presId="urn:microsoft.com/office/officeart/2018/2/layout/IconVerticalSolidList"/>
    <dgm:cxn modelId="{43416196-4517-48F0-B14A-0310C4F7D9CF}" type="presParOf" srcId="{E21D958E-CB7F-44E8-8CF9-35F49E039A33}" destId="{AA138DA7-836F-46E8-8545-13CAE00F3F37}" srcOrd="0" destOrd="0" presId="urn:microsoft.com/office/officeart/2018/2/layout/IconVerticalSolidList"/>
    <dgm:cxn modelId="{0581043A-3E1E-4350-8C7E-9B732D1BA9B5}" type="presParOf" srcId="{AA138DA7-836F-46E8-8545-13CAE00F3F37}" destId="{94B53C13-0E7D-4C97-8DBB-6CEEAB4EE1C1}" srcOrd="0" destOrd="0" presId="urn:microsoft.com/office/officeart/2018/2/layout/IconVerticalSolidList"/>
    <dgm:cxn modelId="{433B48F2-2A06-475B-9FA1-8D91F44B1B3E}" type="presParOf" srcId="{AA138DA7-836F-46E8-8545-13CAE00F3F37}" destId="{8E0EE2EC-2F34-4FF1-898B-ECDCE21336E6}" srcOrd="1" destOrd="0" presId="urn:microsoft.com/office/officeart/2018/2/layout/IconVerticalSolidList"/>
    <dgm:cxn modelId="{850DCFB3-4FB9-4519-BB4B-031FE1B14AD7}" type="presParOf" srcId="{AA138DA7-836F-46E8-8545-13CAE00F3F37}" destId="{F3807995-228D-41F7-B837-0EB5901D210A}" srcOrd="2" destOrd="0" presId="urn:microsoft.com/office/officeart/2018/2/layout/IconVerticalSolidList"/>
    <dgm:cxn modelId="{A1111267-DD9D-43D7-BE63-96161DAE6F2F}" type="presParOf" srcId="{AA138DA7-836F-46E8-8545-13CAE00F3F37}" destId="{D53C5403-3C60-491A-BC8E-CC4245B3ECB8}" srcOrd="3" destOrd="0" presId="urn:microsoft.com/office/officeart/2018/2/layout/IconVerticalSolidList"/>
    <dgm:cxn modelId="{8837AE61-1AF2-40A4-9128-03CB706DDC63}" type="presParOf" srcId="{E21D958E-CB7F-44E8-8CF9-35F49E039A33}" destId="{086024CC-E174-451D-A7F6-A78CA7AD386B}" srcOrd="1" destOrd="0" presId="urn:microsoft.com/office/officeart/2018/2/layout/IconVerticalSolidList"/>
    <dgm:cxn modelId="{9EA993C2-D61F-47D1-BF3B-7EA12EE590C6}" type="presParOf" srcId="{E21D958E-CB7F-44E8-8CF9-35F49E039A33}" destId="{3E89BC03-4B0A-4C8B-BEF4-0BAE52500B26}" srcOrd="2" destOrd="0" presId="urn:microsoft.com/office/officeart/2018/2/layout/IconVerticalSolidList"/>
    <dgm:cxn modelId="{8C2BFE2C-BDA3-42BA-8F25-FC08C0BF7D87}" type="presParOf" srcId="{3E89BC03-4B0A-4C8B-BEF4-0BAE52500B26}" destId="{768089FC-E1C9-47A1-864F-D3D3A07FDF38}" srcOrd="0" destOrd="0" presId="urn:microsoft.com/office/officeart/2018/2/layout/IconVerticalSolidList"/>
    <dgm:cxn modelId="{B6EC8DC5-0110-40F8-B481-093760371314}" type="presParOf" srcId="{3E89BC03-4B0A-4C8B-BEF4-0BAE52500B26}" destId="{44E16A6B-C076-43D7-B5A3-6DE7E2FBF234}" srcOrd="1" destOrd="0" presId="urn:microsoft.com/office/officeart/2018/2/layout/IconVerticalSolidList"/>
    <dgm:cxn modelId="{914D6D34-49F3-4F32-A1D6-DCC9C7C8ACFD}" type="presParOf" srcId="{3E89BC03-4B0A-4C8B-BEF4-0BAE52500B26}" destId="{F9F925CE-277C-4510-9B49-DF7130371554}" srcOrd="2" destOrd="0" presId="urn:microsoft.com/office/officeart/2018/2/layout/IconVerticalSolidList"/>
    <dgm:cxn modelId="{7EC87119-223F-46DB-9330-A6BE98236A09}" type="presParOf" srcId="{3E89BC03-4B0A-4C8B-BEF4-0BAE52500B26}" destId="{415872C3-B414-4A03-97CF-C2AB3A06B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495D8-82C8-42FB-9A80-979962905C3D}">
      <dsp:nvSpPr>
        <dsp:cNvPr id="0" name=""/>
        <dsp:cNvSpPr/>
      </dsp:nvSpPr>
      <dsp:spPr>
        <a:xfrm>
          <a:off x="500229" y="97730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290E7-34B4-4047-BADB-985DC14194E1}">
      <dsp:nvSpPr>
        <dsp:cNvPr id="0" name=""/>
        <dsp:cNvSpPr/>
      </dsp:nvSpPr>
      <dsp:spPr>
        <a:xfrm>
          <a:off x="5229" y="208921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Download and install (</a:t>
          </a:r>
          <a:r>
            <a:rPr lang="en-GB" sz="1600" b="1" kern="1200" dirty="0">
              <a:hlinkClick xmlns:r="http://schemas.openxmlformats.org/officeDocument/2006/relationships" r:id="rId3"/>
            </a:rPr>
            <a:t>https://kedri.aut.ac.nz/R-and-D-Systems/neucube</a:t>
          </a:r>
          <a:r>
            <a:rPr lang="en-GB" sz="1600" b="1" kern="1200" dirty="0"/>
            <a:t> )</a:t>
          </a:r>
          <a:endParaRPr lang="en-US" sz="1600" kern="1200" dirty="0"/>
        </a:p>
      </dsp:txBody>
      <dsp:txXfrm>
        <a:off x="5229" y="2089211"/>
        <a:ext cx="1800000" cy="900000"/>
      </dsp:txXfrm>
    </dsp:sp>
    <dsp:sp modelId="{60F7C5AD-1D56-4CBF-8521-E52C307209D8}">
      <dsp:nvSpPr>
        <dsp:cNvPr id="0" name=""/>
        <dsp:cNvSpPr/>
      </dsp:nvSpPr>
      <dsp:spPr>
        <a:xfrm>
          <a:off x="2615229" y="977307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1F822-98B3-4831-A387-D435B01D6CBA}">
      <dsp:nvSpPr>
        <dsp:cNvPr id="0" name=""/>
        <dsp:cNvSpPr/>
      </dsp:nvSpPr>
      <dsp:spPr>
        <a:xfrm>
          <a:off x="2120229" y="208921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Understanding of Dataset</a:t>
          </a:r>
          <a:endParaRPr lang="en-US" sz="1600" kern="1200"/>
        </a:p>
      </dsp:txBody>
      <dsp:txXfrm>
        <a:off x="2120229" y="2089211"/>
        <a:ext cx="1800000" cy="900000"/>
      </dsp:txXfrm>
    </dsp:sp>
    <dsp:sp modelId="{C294A9BA-BC18-4BD3-B273-8D3CB1B36B0A}">
      <dsp:nvSpPr>
        <dsp:cNvPr id="0" name=""/>
        <dsp:cNvSpPr/>
      </dsp:nvSpPr>
      <dsp:spPr>
        <a:xfrm>
          <a:off x="4730229" y="977307"/>
          <a:ext cx="810000" cy="810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B7DD4-C465-4905-8ED1-924F8B4056EB}">
      <dsp:nvSpPr>
        <dsp:cNvPr id="0" name=""/>
        <dsp:cNvSpPr/>
      </dsp:nvSpPr>
      <dsp:spPr>
        <a:xfrm>
          <a:off x="4235229" y="208921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Understanding of Neucube Platform</a:t>
          </a:r>
          <a:endParaRPr lang="en-US" sz="1600" kern="1200"/>
        </a:p>
      </dsp:txBody>
      <dsp:txXfrm>
        <a:off x="4235229" y="2089211"/>
        <a:ext cx="1800000" cy="900000"/>
      </dsp:txXfrm>
    </dsp:sp>
    <dsp:sp modelId="{E7AA1950-2D92-4491-ACBC-A07458263342}">
      <dsp:nvSpPr>
        <dsp:cNvPr id="0" name=""/>
        <dsp:cNvSpPr/>
      </dsp:nvSpPr>
      <dsp:spPr>
        <a:xfrm>
          <a:off x="6845229" y="977307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7783F-59FD-4FE7-B993-820A3A14D31D}">
      <dsp:nvSpPr>
        <dsp:cNvPr id="0" name=""/>
        <dsp:cNvSpPr/>
      </dsp:nvSpPr>
      <dsp:spPr>
        <a:xfrm>
          <a:off x="6350229" y="208921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Encoding using DySNN</a:t>
          </a:r>
          <a:endParaRPr lang="en-US" sz="1600" kern="1200"/>
        </a:p>
      </dsp:txBody>
      <dsp:txXfrm>
        <a:off x="6350229" y="2089211"/>
        <a:ext cx="1800000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64F95-587A-49D5-95D9-92B47E92CC7D}">
      <dsp:nvSpPr>
        <dsp:cNvPr id="0" name=""/>
        <dsp:cNvSpPr/>
      </dsp:nvSpPr>
      <dsp:spPr>
        <a:xfrm>
          <a:off x="0" y="275953"/>
          <a:ext cx="636422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312420" rIns="4939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Number of samples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Sampling Rate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Number of channel </a:t>
          </a:r>
          <a:endParaRPr lang="en-US" sz="1500" kern="1200"/>
        </a:p>
      </dsp:txBody>
      <dsp:txXfrm>
        <a:off x="0" y="275953"/>
        <a:ext cx="6364224" cy="1134000"/>
      </dsp:txXfrm>
    </dsp:sp>
    <dsp:sp modelId="{CC932987-CD56-46E2-90B3-A8350A954CBA}">
      <dsp:nvSpPr>
        <dsp:cNvPr id="0" name=""/>
        <dsp:cNvSpPr/>
      </dsp:nvSpPr>
      <dsp:spPr>
        <a:xfrm>
          <a:off x="318211" y="54553"/>
          <a:ext cx="445495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Dataset Type:</a:t>
          </a:r>
          <a:endParaRPr lang="en-US" sz="2000" b="1" kern="1200"/>
        </a:p>
      </dsp:txBody>
      <dsp:txXfrm>
        <a:off x="339827" y="76169"/>
        <a:ext cx="4411724" cy="399568"/>
      </dsp:txXfrm>
    </dsp:sp>
    <dsp:sp modelId="{FB099907-6A5E-4D9E-89F6-6EA9F6B66413}">
      <dsp:nvSpPr>
        <dsp:cNvPr id="0" name=""/>
        <dsp:cNvSpPr/>
      </dsp:nvSpPr>
      <dsp:spPr>
        <a:xfrm>
          <a:off x="0" y="1712353"/>
          <a:ext cx="636422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312420" rIns="4939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Sam1_XYZ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Sam2_XYZ</a:t>
          </a:r>
          <a:endParaRPr lang="en-US" sz="1500" kern="1200"/>
        </a:p>
      </dsp:txBody>
      <dsp:txXfrm>
        <a:off x="0" y="1712353"/>
        <a:ext cx="6364224" cy="874125"/>
      </dsp:txXfrm>
    </dsp:sp>
    <dsp:sp modelId="{293BC2D0-7E50-4A7C-A29B-310936597973}">
      <dsp:nvSpPr>
        <dsp:cNvPr id="0" name=""/>
        <dsp:cNvSpPr/>
      </dsp:nvSpPr>
      <dsp:spPr>
        <a:xfrm>
          <a:off x="318211" y="1490953"/>
          <a:ext cx="4454956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Dataset file name:</a:t>
          </a:r>
          <a:endParaRPr lang="en-US" sz="2000" b="1" kern="1200" dirty="0"/>
        </a:p>
      </dsp:txBody>
      <dsp:txXfrm>
        <a:off x="339827" y="1512569"/>
        <a:ext cx="4411724" cy="399568"/>
      </dsp:txXfrm>
    </dsp:sp>
    <dsp:sp modelId="{23B3653D-EA2A-455F-929D-E22F0732550B}">
      <dsp:nvSpPr>
        <dsp:cNvPr id="0" name=""/>
        <dsp:cNvSpPr/>
      </dsp:nvSpPr>
      <dsp:spPr>
        <a:xfrm>
          <a:off x="0" y="2888878"/>
          <a:ext cx="636422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312420" rIns="4939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tar_class_labels.csv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Each row represent class label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Number of rows=number of sample files</a:t>
          </a:r>
          <a:endParaRPr lang="en-US" sz="1500" kern="1200"/>
        </a:p>
      </dsp:txBody>
      <dsp:txXfrm>
        <a:off x="0" y="2888878"/>
        <a:ext cx="6364224" cy="1134000"/>
      </dsp:txXfrm>
    </dsp:sp>
    <dsp:sp modelId="{8B34B42C-3F55-44E0-BA48-37E6FCE5CAEE}">
      <dsp:nvSpPr>
        <dsp:cNvPr id="0" name=""/>
        <dsp:cNvSpPr/>
      </dsp:nvSpPr>
      <dsp:spPr>
        <a:xfrm>
          <a:off x="318211" y="2667478"/>
          <a:ext cx="4454956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Class Label:</a:t>
          </a:r>
          <a:endParaRPr lang="en-US" sz="2000" b="1" kern="1200" dirty="0"/>
        </a:p>
      </dsp:txBody>
      <dsp:txXfrm>
        <a:off x="339827" y="2689094"/>
        <a:ext cx="4411724" cy="399568"/>
      </dsp:txXfrm>
    </dsp:sp>
    <dsp:sp modelId="{745EA3BD-29C7-412C-92AC-3D60A8B79386}">
      <dsp:nvSpPr>
        <dsp:cNvPr id="0" name=""/>
        <dsp:cNvSpPr/>
      </dsp:nvSpPr>
      <dsp:spPr>
        <a:xfrm>
          <a:off x="0" y="4325278"/>
          <a:ext cx="636422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312420" rIns="4939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feature_names_eeg.txt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Each row represent feature label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/>
            <a:t>Number of rows=number of channels (column in each dataset file)</a:t>
          </a:r>
          <a:r>
            <a:rPr lang="en-GB" sz="1500" kern="1200"/>
            <a:t>	</a:t>
          </a:r>
          <a:endParaRPr lang="en-US" sz="1500" kern="1200"/>
        </a:p>
      </dsp:txBody>
      <dsp:txXfrm>
        <a:off x="0" y="4325278"/>
        <a:ext cx="6364224" cy="1134000"/>
      </dsp:txXfrm>
    </dsp:sp>
    <dsp:sp modelId="{9CC18614-DC6B-429F-866B-EE82CA34771D}">
      <dsp:nvSpPr>
        <dsp:cNvPr id="0" name=""/>
        <dsp:cNvSpPr/>
      </dsp:nvSpPr>
      <dsp:spPr>
        <a:xfrm>
          <a:off x="318211" y="4103878"/>
          <a:ext cx="4454956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Class Features</a:t>
          </a:r>
          <a:endParaRPr lang="en-US" sz="2000" b="1" kern="1200"/>
        </a:p>
      </dsp:txBody>
      <dsp:txXfrm>
        <a:off x="339827" y="4125494"/>
        <a:ext cx="4411724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53C13-0E7D-4C97-8DBB-6CEEAB4EE1C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E2EC-2F34-4FF1-898B-ECDCE21336E6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C5403-3C60-491A-BC8E-CC4245B3ECB8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Understanding of Neucube Platform</a:t>
          </a:r>
          <a:endParaRPr lang="en-US" sz="2500" kern="1200"/>
        </a:p>
      </dsp:txBody>
      <dsp:txXfrm>
        <a:off x="1930741" y="905470"/>
        <a:ext cx="4338296" cy="1671637"/>
      </dsp:txXfrm>
    </dsp:sp>
    <dsp:sp modelId="{768089FC-E1C9-47A1-864F-D3D3A07FDF3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16A6B-C076-43D7-B5A3-6DE7E2FBF234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872C3-B414-4A03-97CF-C2AB3A06B444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Encoding using DySNN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E75-FE40-4A16-9F4E-4E3A167B7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DDCF2-0A29-43D9-B5FD-D6979049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73FE-255B-4CCD-8C8C-C022AAD8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D534-EEF1-4691-9173-0EBB8E2C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43E5-E3EB-4BF1-B9B9-0CD4625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81-BB01-4D33-9F4D-4BC582C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A9CA-4814-4871-95DA-E904293A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2478-DA0F-4593-9C75-C04A935D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EFBA-0C44-463F-A150-FD5598A2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7A8-D8CE-4712-9678-BEB8BFF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F9FB-DF16-4D6C-9036-BDDFE937E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B79E-A8E0-4129-A9F1-E7A8C89E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4DAC-AB45-4164-8AEF-B082B57E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7A4D-A722-4031-866C-B3A5319C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DA2-C1A5-4022-8C7D-9237127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3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353B-3521-41E7-8170-3D08E135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2009-AF7C-4630-B1A4-9DA7CEE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F0C2-E6DE-4F8A-AD46-1300EBED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E0D7-8AA9-4376-8C50-F8D57589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EFB4-CAB1-420D-B747-2CF3B4A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64A-E80B-4A72-B56A-B7A2BAF4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A793-E911-47C5-AC21-DCCDC1BE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F9B7-453F-4F45-8693-74B9565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F10B-B985-4E10-886D-F9D1FC6D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F313-56C6-4A5E-BE2A-B97985A5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0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0813-2EEF-414C-AD62-D18294A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4D4E-ABE4-402F-B04E-4ED808442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B098-7671-4437-AF15-4765867C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8C8D0-DC56-48E6-8178-EFB21284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5C566-A22D-4E54-91B8-E3BBCF76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AC1B-F157-4FF4-BAB5-2AB394BF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D87F-FA45-4166-A70C-D275C912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4AC9-AF90-498E-BFCD-A7968684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7C26E-2028-4D23-9DB0-CFC35A2BA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0AB56-5A9B-4F69-B0B1-6279C644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0C46-A33A-4EA0-B813-E8882C70A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FED0A-42D2-42A0-8024-CDFF65D9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6DC1-B0EA-4F3F-9673-8999B7C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7ED1-5720-4256-A860-F784FB53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49FE-C4D5-46DE-A9BD-681731E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E4ED9-4E0E-4B7E-B27A-2D9DAACE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9BFC-CBD4-4BCC-9882-449AE99B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8781B-E12B-4D29-B26F-602F3A5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21196-B81C-4778-BFD6-6EB7C6BD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28CE-91BD-44E2-B5CC-E074671C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57AD0-5195-4BE9-BFB9-E2D8F7D7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8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FFD0-DA98-43B3-BE6F-1EFDBEF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5D81-69E9-402C-B324-089F0EFB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0660-C872-4933-A48D-06295FD3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3C9FB-5B40-4829-A899-9E9D8340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7E439-AC5B-4DCA-A3ED-0947B7A4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496B-BB3D-481A-98A0-74EB575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1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97E0-474D-4655-AAB7-ED748C89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32E77-32DE-425D-9628-D7F3F0E8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29281-03A9-42A9-8809-32B538D7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D272-3E2C-4534-97A2-01A024E7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27E64-986C-416F-80EE-D59580F6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BF29-5068-40E8-8E8E-78B1289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4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30B13-A9EA-4D9D-B03D-C324D332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BC1D-064E-4EE8-8F8E-7A7E5CEB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493E-E1DC-4FBE-AC74-39B36734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CF84-05AF-43AA-98E3-CFA6BD9117F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9FC2-135A-420B-BF34-32ABDE6F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0AC4-13D8-45E6-85D6-7D284C17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1C4C-1A1A-441A-A836-6056F1E80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C393-45F0-4343-B37B-BFE04B69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Neuro-inspired computation: Spiking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C1C98-6D24-41F3-917C-91117F2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97874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Hands-on Session on </a:t>
            </a:r>
            <a:r>
              <a:rPr lang="en-US" sz="2000" dirty="0" err="1"/>
              <a:t>Neucube</a:t>
            </a:r>
            <a:r>
              <a:rPr lang="en-US" sz="2000" dirty="0"/>
              <a:t> Platform </a:t>
            </a:r>
          </a:p>
          <a:p>
            <a:r>
              <a:rPr lang="en-US" sz="2000" dirty="0"/>
              <a:t>by</a:t>
            </a: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664E2D58-4D26-ED76-C6E9-9AAA77D2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r="22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95279A7-C8CF-734A-B93F-8ABC11952ACC}"/>
              </a:ext>
            </a:extLst>
          </p:cNvPr>
          <p:cNvSpPr txBox="1">
            <a:spLocks/>
          </p:cNvSpPr>
          <p:nvPr/>
        </p:nvSpPr>
        <p:spPr>
          <a:xfrm>
            <a:off x="8955156" y="5805337"/>
            <a:ext cx="2907329" cy="426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Aqib Javed</a:t>
            </a:r>
          </a:p>
          <a:p>
            <a:pPr algn="l"/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6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B873-13C8-495B-94B5-D46BAA4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32" y="0"/>
            <a:ext cx="8559114" cy="1676603"/>
          </a:xfrm>
        </p:spPr>
        <p:txBody>
          <a:bodyPr>
            <a:normAutofit/>
          </a:bodyPr>
          <a:lstStyle/>
          <a:p>
            <a:r>
              <a:rPr lang="en-GB" sz="4000" b="1" dirty="0"/>
              <a:t>Installation and Working with </a:t>
            </a:r>
            <a:r>
              <a:rPr lang="en-GB" sz="4000" b="1" dirty="0" err="1"/>
              <a:t>Neucube</a:t>
            </a:r>
            <a:br>
              <a:rPr lang="en-GB" sz="4000" b="1" dirty="0"/>
            </a:br>
            <a:endParaRPr lang="en-GB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599A6-7E05-0054-4550-6CDA5BAD4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8" r="28212" b="-1"/>
          <a:stretch/>
        </p:blipFill>
        <p:spPr>
          <a:xfrm>
            <a:off x="20" y="10"/>
            <a:ext cx="353401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06070-9F98-731B-DD8F-39B14AF0F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81761"/>
              </p:ext>
            </p:extLst>
          </p:nvPr>
        </p:nvGraphicFramePr>
        <p:xfrm>
          <a:off x="3830596" y="1581665"/>
          <a:ext cx="8155458" cy="396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82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9782B-AE92-4901-9A7C-5CA5AC95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b="1"/>
              <a:t>Understanding of Dataset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EE5F0C2-C8B8-272F-CD00-E4C06F02A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284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87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2F58-930C-4D51-8B31-306742F1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Now we know a bit of Neucube</a:t>
            </a:r>
            <a:br>
              <a:rPr lang="en-GB">
                <a:solidFill>
                  <a:srgbClr val="FFFFFF"/>
                </a:solidFill>
              </a:rPr>
            </a:b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Lets Proceed with Software 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8ED010-8AE8-06B6-D5C4-438527D87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646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76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Neuro-inspired computation: Spiking Neural Networks</vt:lpstr>
      <vt:lpstr>Installation and Working with Neucube </vt:lpstr>
      <vt:lpstr>Understanding of Dataset</vt:lpstr>
      <vt:lpstr>Now we know a bit of Neucube  Lets Proceed with Software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Neuro-inspired computation: Spiking Neural Networks</dc:title>
  <dc:creator>Aqib Javed</dc:creator>
  <cp:lastModifiedBy>Aqib Javed</cp:lastModifiedBy>
  <cp:revision>5</cp:revision>
  <dcterms:created xsi:type="dcterms:W3CDTF">2021-10-28T14:41:15Z</dcterms:created>
  <dcterms:modified xsi:type="dcterms:W3CDTF">2022-10-07T12:09:50Z</dcterms:modified>
</cp:coreProperties>
</file>