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62F5E-404F-4995-8B29-1AF388ADC70B}" v="2" dt="2022-10-26T14:08:24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dpour, Abdoreza" userId="322b8c3f-eb2d-482c-89cb-f07acd39134f" providerId="ADAL" clId="{37062F5E-404F-4995-8B29-1AF388ADC70B}"/>
    <pc:docChg chg="undo custSel addSld modSld sldOrd">
      <pc:chgData name="Asadpour, Abdoreza" userId="322b8c3f-eb2d-482c-89cb-f07acd39134f" providerId="ADAL" clId="{37062F5E-404F-4995-8B29-1AF388ADC70B}" dt="2022-10-26T14:10:44.284" v="219" actId="20577"/>
      <pc:docMkLst>
        <pc:docMk/>
      </pc:docMkLst>
      <pc:sldChg chg="modSp new mod">
        <pc:chgData name="Asadpour, Abdoreza" userId="322b8c3f-eb2d-482c-89cb-f07acd39134f" providerId="ADAL" clId="{37062F5E-404F-4995-8B29-1AF388ADC70B}" dt="2022-10-26T13:55:30.585" v="2" actId="27636"/>
        <pc:sldMkLst>
          <pc:docMk/>
          <pc:sldMk cId="392704881" sldId="256"/>
        </pc:sldMkLst>
        <pc:spChg chg="mod">
          <ac:chgData name="Asadpour, Abdoreza" userId="322b8c3f-eb2d-482c-89cb-f07acd39134f" providerId="ADAL" clId="{37062F5E-404F-4995-8B29-1AF388ADC70B}" dt="2022-10-26T13:55:30.585" v="2" actId="27636"/>
          <ac:spMkLst>
            <pc:docMk/>
            <pc:sldMk cId="392704881" sldId="256"/>
            <ac:spMk id="2" creationId="{419D5199-AF79-A3E4-37CB-FD25DB95CCB7}"/>
          </ac:spMkLst>
        </pc:spChg>
      </pc:sldChg>
      <pc:sldChg chg="modSp new mod">
        <pc:chgData name="Asadpour, Abdoreza" userId="322b8c3f-eb2d-482c-89cb-f07acd39134f" providerId="ADAL" clId="{37062F5E-404F-4995-8B29-1AF388ADC70B}" dt="2022-10-26T13:56:20.626" v="16" actId="20577"/>
        <pc:sldMkLst>
          <pc:docMk/>
          <pc:sldMk cId="4132938907" sldId="257"/>
        </pc:sldMkLst>
        <pc:spChg chg="mod">
          <ac:chgData name="Asadpour, Abdoreza" userId="322b8c3f-eb2d-482c-89cb-f07acd39134f" providerId="ADAL" clId="{37062F5E-404F-4995-8B29-1AF388ADC70B}" dt="2022-10-26T13:55:46.065" v="7" actId="20577"/>
          <ac:spMkLst>
            <pc:docMk/>
            <pc:sldMk cId="4132938907" sldId="257"/>
            <ac:spMk id="2" creationId="{30B666CF-656A-6130-B3D8-9E3D15DF189B}"/>
          </ac:spMkLst>
        </pc:spChg>
        <pc:spChg chg="mod">
          <ac:chgData name="Asadpour, Abdoreza" userId="322b8c3f-eb2d-482c-89cb-f07acd39134f" providerId="ADAL" clId="{37062F5E-404F-4995-8B29-1AF388ADC70B}" dt="2022-10-26T13:56:20.626" v="16" actId="20577"/>
          <ac:spMkLst>
            <pc:docMk/>
            <pc:sldMk cId="4132938907" sldId="257"/>
            <ac:spMk id="3" creationId="{A396DF14-F398-86F6-14EE-EF96DE9CC653}"/>
          </ac:spMkLst>
        </pc:spChg>
      </pc:sldChg>
      <pc:sldChg chg="addSp modSp new mod">
        <pc:chgData name="Asadpour, Abdoreza" userId="322b8c3f-eb2d-482c-89cb-f07acd39134f" providerId="ADAL" clId="{37062F5E-404F-4995-8B29-1AF388ADC70B}" dt="2022-10-26T14:02:33.558" v="132" actId="20577"/>
        <pc:sldMkLst>
          <pc:docMk/>
          <pc:sldMk cId="313393175" sldId="258"/>
        </pc:sldMkLst>
        <pc:spChg chg="mod">
          <ac:chgData name="Asadpour, Abdoreza" userId="322b8c3f-eb2d-482c-89cb-f07acd39134f" providerId="ADAL" clId="{37062F5E-404F-4995-8B29-1AF388ADC70B}" dt="2022-10-26T13:57:05.435" v="29"/>
          <ac:spMkLst>
            <pc:docMk/>
            <pc:sldMk cId="313393175" sldId="258"/>
            <ac:spMk id="2" creationId="{335A5D2C-7092-E3F6-A392-798D09926AD8}"/>
          </ac:spMkLst>
        </pc:spChg>
        <pc:spChg chg="mod">
          <ac:chgData name="Asadpour, Abdoreza" userId="322b8c3f-eb2d-482c-89cb-f07acd39134f" providerId="ADAL" clId="{37062F5E-404F-4995-8B29-1AF388ADC70B}" dt="2022-10-26T14:02:33.558" v="132" actId="20577"/>
          <ac:spMkLst>
            <pc:docMk/>
            <pc:sldMk cId="313393175" sldId="258"/>
            <ac:spMk id="3" creationId="{CC5FAE7F-53CE-D628-B4DF-70111917CEB7}"/>
          </ac:spMkLst>
        </pc:spChg>
        <pc:spChg chg="add mod">
          <ac:chgData name="Asadpour, Abdoreza" userId="322b8c3f-eb2d-482c-89cb-f07acd39134f" providerId="ADAL" clId="{37062F5E-404F-4995-8B29-1AF388ADC70B}" dt="2022-10-26T13:57:42.127" v="40" actId="1076"/>
          <ac:spMkLst>
            <pc:docMk/>
            <pc:sldMk cId="313393175" sldId="258"/>
            <ac:spMk id="5" creationId="{FAB67318-4DEF-AE25-7F00-558C91192732}"/>
          </ac:spMkLst>
        </pc:spChg>
      </pc:sldChg>
      <pc:sldChg chg="modSp new mod ord">
        <pc:chgData name="Asadpour, Abdoreza" userId="322b8c3f-eb2d-482c-89cb-f07acd39134f" providerId="ADAL" clId="{37062F5E-404F-4995-8B29-1AF388ADC70B}" dt="2022-10-26T14:02:51.852" v="135"/>
        <pc:sldMkLst>
          <pc:docMk/>
          <pc:sldMk cId="1270027833" sldId="259"/>
        </pc:sldMkLst>
        <pc:spChg chg="mod">
          <ac:chgData name="Asadpour, Abdoreza" userId="322b8c3f-eb2d-482c-89cb-f07acd39134f" providerId="ADAL" clId="{37062F5E-404F-4995-8B29-1AF388ADC70B}" dt="2022-10-26T14:00:59.385" v="102" actId="20577"/>
          <ac:spMkLst>
            <pc:docMk/>
            <pc:sldMk cId="1270027833" sldId="259"/>
            <ac:spMk id="2" creationId="{8E079AA5-F6B3-83B4-8A4E-EB0C8A05AE95}"/>
          </ac:spMkLst>
        </pc:spChg>
        <pc:spChg chg="mod">
          <ac:chgData name="Asadpour, Abdoreza" userId="322b8c3f-eb2d-482c-89cb-f07acd39134f" providerId="ADAL" clId="{37062F5E-404F-4995-8B29-1AF388ADC70B}" dt="2022-10-26T14:02:51.852" v="135"/>
          <ac:spMkLst>
            <pc:docMk/>
            <pc:sldMk cId="1270027833" sldId="259"/>
            <ac:spMk id="3" creationId="{009D2EC4-9F15-D617-C4CB-8D9B78B864B6}"/>
          </ac:spMkLst>
        </pc:spChg>
      </pc:sldChg>
      <pc:sldChg chg="modSp new mod">
        <pc:chgData name="Asadpour, Abdoreza" userId="322b8c3f-eb2d-482c-89cb-f07acd39134f" providerId="ADAL" clId="{37062F5E-404F-4995-8B29-1AF388ADC70B}" dt="2022-10-26T14:08:54.112" v="177"/>
        <pc:sldMkLst>
          <pc:docMk/>
          <pc:sldMk cId="2640040657" sldId="260"/>
        </pc:sldMkLst>
        <pc:spChg chg="mod">
          <ac:chgData name="Asadpour, Abdoreza" userId="322b8c3f-eb2d-482c-89cb-f07acd39134f" providerId="ADAL" clId="{37062F5E-404F-4995-8B29-1AF388ADC70B}" dt="2022-10-26T14:07:04.150" v="148" actId="20577"/>
          <ac:spMkLst>
            <pc:docMk/>
            <pc:sldMk cId="2640040657" sldId="260"/>
            <ac:spMk id="2" creationId="{BFD0687D-7CCA-D12D-B066-BC970262B66F}"/>
          </ac:spMkLst>
        </pc:spChg>
        <pc:spChg chg="mod">
          <ac:chgData name="Asadpour, Abdoreza" userId="322b8c3f-eb2d-482c-89cb-f07acd39134f" providerId="ADAL" clId="{37062F5E-404F-4995-8B29-1AF388ADC70B}" dt="2022-10-26T14:08:54.112" v="177"/>
          <ac:spMkLst>
            <pc:docMk/>
            <pc:sldMk cId="2640040657" sldId="260"/>
            <ac:spMk id="3" creationId="{A1B27B1C-4D0B-760E-50BB-E776E5BD46F6}"/>
          </ac:spMkLst>
        </pc:spChg>
      </pc:sldChg>
      <pc:sldChg chg="modSp new mod">
        <pc:chgData name="Asadpour, Abdoreza" userId="322b8c3f-eb2d-482c-89cb-f07acd39134f" providerId="ADAL" clId="{37062F5E-404F-4995-8B29-1AF388ADC70B}" dt="2022-10-26T14:10:44.284" v="219" actId="20577"/>
        <pc:sldMkLst>
          <pc:docMk/>
          <pc:sldMk cId="316014051" sldId="261"/>
        </pc:sldMkLst>
        <pc:spChg chg="mod">
          <ac:chgData name="Asadpour, Abdoreza" userId="322b8c3f-eb2d-482c-89cb-f07acd39134f" providerId="ADAL" clId="{37062F5E-404F-4995-8B29-1AF388ADC70B}" dt="2022-10-26T14:09:00.200" v="183" actId="20577"/>
          <ac:spMkLst>
            <pc:docMk/>
            <pc:sldMk cId="316014051" sldId="261"/>
            <ac:spMk id="2" creationId="{A8DC1BC1-348B-719E-7225-20A3B3876AF8}"/>
          </ac:spMkLst>
        </pc:spChg>
        <pc:spChg chg="mod">
          <ac:chgData name="Asadpour, Abdoreza" userId="322b8c3f-eb2d-482c-89cb-f07acd39134f" providerId="ADAL" clId="{37062F5E-404F-4995-8B29-1AF388ADC70B}" dt="2022-10-26T14:10:44.284" v="219" actId="20577"/>
          <ac:spMkLst>
            <pc:docMk/>
            <pc:sldMk cId="316014051" sldId="261"/>
            <ac:spMk id="3" creationId="{C6D96EF5-CFC0-7113-291B-85F8D319A2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00A2-2F2B-DDC5-56CB-388F27C14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F5072-2E39-BB78-2608-0F21FF26E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3D3E-9756-CF0A-D7B5-B09B6AFD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5DD1-2A15-482F-8B97-BEBF1AB3BDBD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C968-9BC3-A274-32E5-80B72408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067A0-1BE6-20C4-C8A1-E8878A35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204D-63D7-4525-880F-1E66582D8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7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45DE-AFD7-ABE7-F378-B575B5CE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613B3-1262-4E37-A3BC-FDA5297F6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209AA-DF7E-6455-3AB8-3C406E61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5DD1-2A15-482F-8B97-BEBF1AB3BDBD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A3F09-0AE5-46D3-3847-0741DC86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2E643-A996-6B6F-435B-B934D1B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204D-63D7-4525-880F-1E66582D8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98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A0DAF-CBCA-6D87-455A-80D7483D1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9F2E6-522E-6F68-42CF-06088A866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4A74-3DA1-DB83-2301-067A1F71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5DD1-2A15-482F-8B97-BEBF1AB3BDBD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01AC8-F011-1482-A452-9E35C72A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F3AE-C713-4F14-1C61-DA23010D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204D-63D7-4525-880F-1E66582D8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87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F5F9-38F9-BAB3-4D32-A2775FEF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530F-2745-A893-7107-6F7EACE8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C058-0489-8C19-8CEF-3035E6E2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5DD1-2A15-482F-8B97-BEBF1AB3BDBD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A018-F2F2-DC7C-C25E-A999920D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01D9E-F14A-D54B-8730-62C9A43F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204D-63D7-4525-880F-1E66582D8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05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290A-CF6E-EE68-74D0-A59336B4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29460-2FC3-0832-097D-1CF96F787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BD877-B81B-47DA-3D07-64B497FE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5DD1-2A15-482F-8B97-BEBF1AB3BDBD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1A7E3-B1FE-0B6E-2B08-D5D56447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914CA-1169-C12A-BD86-FC575DFF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204D-63D7-4525-880F-1E66582D8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35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5A3E-806C-0C12-8CBF-D36BB6D7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05D9-CF65-F6BB-FB30-8112EFE17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DCCC1-3379-929C-CEF4-7983BA45B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F08D2-36C5-7BC5-3A2C-033E8EF8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5DD1-2A15-482F-8B97-BEBF1AB3BDBD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F6BD6-DA31-9F7B-2437-C6A9E40F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43915-2A1A-481C-418C-D1121808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204D-63D7-4525-880F-1E66582D8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71C7-DFF7-410A-F37C-A8309B38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63C70-0DF8-993F-2AC0-C51DDB69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B3F1B-5DC1-ED23-4D4D-9CA7A94E9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F4F58-AF44-4FBE-1E42-DD721A1C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93441-6BBB-A4F5-BB8A-2A3351A32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67303-2556-050C-C00E-6E466CD1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5DD1-2A15-482F-8B97-BEBF1AB3BDBD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5BED4-0309-69AA-B41D-AEECF76C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F00FB-3348-D9E8-7C9C-411102E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204D-63D7-4525-880F-1E66582D8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61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FC64-F2AB-BED2-2E4F-89EA59FC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B6726-075E-A833-8F80-20B5EF38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5DD1-2A15-482F-8B97-BEBF1AB3BDBD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0E75E-48AE-79EC-D5A6-A4AC5FD7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142EF-C162-75A5-5AD3-E316A630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204D-63D7-4525-880F-1E66582D8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79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DEBD4-5483-80DC-C506-09E59AD1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5DD1-2A15-482F-8B97-BEBF1AB3BDBD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5D1A9-5C29-8F2C-C5F4-6C822004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CB9DF-E719-1EDA-8C1A-786663C6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204D-63D7-4525-880F-1E66582D8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19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7182-4CA7-50AD-2EF1-A8673464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F4CA-09F1-11A1-8F8A-D4B18A50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7AA73-DA99-3856-37A4-5E83A3D08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D051E-EC76-715E-49C5-1F555E16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5DD1-2A15-482F-8B97-BEBF1AB3BDBD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76279-DAED-6D7A-CCD4-CA3B489F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5424F-D942-D0E8-AB4C-0252074D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204D-63D7-4525-880F-1E66582D8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1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81A7-F2FE-1C07-8FB3-FA449240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2E40D-9842-E4D3-9FAC-6DF724874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24470-DBA6-8A86-AFF7-5D2EBBB8C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46380-5992-A6D8-A5DB-1FCAD271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5DD1-2A15-482F-8B97-BEBF1AB3BDBD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AB650-3B95-66CD-B11C-67EBF858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A3BC4-946E-D3E1-3BAE-C2C76889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204D-63D7-4525-880F-1E66582D8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0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EA5B2-D359-7E30-9384-247349CC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A48FB-CB92-7475-2277-31DB89D8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FE455-22F2-2ECB-5E47-92F2064C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5DD1-2A15-482F-8B97-BEBF1AB3BDBD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3850E-8F03-20ED-69A9-794550D06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D1E3-B256-03F3-A964-E750BE0EF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0204D-63D7-4525-880F-1E66582D8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51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7-021-00899-7" TargetMode="External"/><Relationship Id="rId2" Type="http://schemas.openxmlformats.org/officeDocument/2006/relationships/hyperlink" Target="https://ulster-my.sharepoint.com/:f:/g/personal/a_asadpour_ulster_ac_uk/EhswGrcm8n9DhAlAKm-XXv4BpU2CXtbTNi-VozcDpCLCUw?e=aJuoQ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gihaider/fieldtrip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5199-AF79-A3E4-37CB-FD25DB95C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MEG dataset for motor and cognitive imagery-based brain-computer interface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06787-5625-567D-46CB-FF1561433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0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66CF-656A-6130-B3D8-9E3D15DF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DF14-F398-86F6-14EE-EF96DE9C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of neuroimaging data obtained from MEG scanner during motor imagery and cognitive imagery tasks</a:t>
            </a:r>
          </a:p>
          <a:p>
            <a:r>
              <a:rPr lang="en-US" dirty="0"/>
              <a:t>Developing a BCI decoder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93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AA5-F6B3-83B4-8A4E-EB0C8A05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Participants and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D2EC4-9F15-D617-C4CB-8D9B78B8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17 healthy participants</a:t>
            </a:r>
          </a:p>
          <a:p>
            <a:endParaRPr lang="en-GB" dirty="0"/>
          </a:p>
          <a:p>
            <a:r>
              <a:rPr lang="en-GB" dirty="0"/>
              <a:t>Tasks: a typical BCI imagery paradigm</a:t>
            </a:r>
          </a:p>
          <a:p>
            <a:pPr lvl="1"/>
            <a:r>
              <a:rPr lang="en-US" dirty="0"/>
              <a:t>hand imagery</a:t>
            </a:r>
          </a:p>
          <a:p>
            <a:pPr lvl="1"/>
            <a:r>
              <a:rPr lang="en-US" dirty="0"/>
              <a:t>feet imagery</a:t>
            </a:r>
          </a:p>
          <a:p>
            <a:pPr lvl="1"/>
            <a:r>
              <a:rPr lang="en-US" dirty="0"/>
              <a:t>subtraction imagery</a:t>
            </a:r>
          </a:p>
          <a:p>
            <a:pPr lvl="1"/>
            <a:r>
              <a:rPr lang="en-US" dirty="0"/>
              <a:t>word generation imagery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02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5D2C-7092-E3F6-A392-798D0992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AE7F-53CE-D628-B4DF-70111917C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sessions </a:t>
            </a:r>
          </a:p>
          <a:p>
            <a:pPr lvl="1"/>
            <a:r>
              <a:rPr lang="en-US" dirty="0"/>
              <a:t>On separate days </a:t>
            </a:r>
          </a:p>
          <a:p>
            <a:r>
              <a:rPr lang="en-US" dirty="0" err="1"/>
              <a:t>Analysing</a:t>
            </a:r>
            <a:r>
              <a:rPr lang="en-US" dirty="0"/>
              <a:t> the data of the first two subjects</a:t>
            </a:r>
          </a:p>
          <a:p>
            <a:r>
              <a:rPr lang="en-US" dirty="0"/>
              <a:t>Download it </a:t>
            </a:r>
            <a:r>
              <a:rPr lang="en-US" dirty="0">
                <a:hlinkClick r:id="rId2"/>
              </a:rPr>
              <a:t>here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67318-4DEF-AE25-7F00-558C91192732}"/>
              </a:ext>
            </a:extLst>
          </p:cNvPr>
          <p:cNvSpPr txBox="1"/>
          <p:nvPr/>
        </p:nvSpPr>
        <p:spPr>
          <a:xfrm>
            <a:off x="1" y="6380369"/>
            <a:ext cx="12191999" cy="477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Rathee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D., Raza, H., Roy, S., &amp; Prasad, G. (2021). A magnetoencephalography dataset for motor and cognitive imagery-based brain–computer interface. </a:t>
            </a:r>
            <a:r>
              <a:rPr lang="en-GB" sz="1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Scientific Data-Nature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(8), [120]. </a:t>
            </a:r>
            <a:r>
              <a:rPr lang="en-GB" sz="12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https://doi.org/10.1038/s41597-021-00899-7</a:t>
            </a:r>
            <a:r>
              <a:rPr lang="en-GB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687D-7CCA-D12D-B066-BC970262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 we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7B1C-4D0B-760E-50BB-E776E5BD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Step2_script_mat2features_CN3lab.m</a:t>
            </a:r>
            <a:r>
              <a:rPr lang="en-US" dirty="0"/>
              <a:t>: Script to extract the motor and cognitive imagery features using common spatial patterns (CSP) algorithm</a:t>
            </a:r>
          </a:p>
          <a:p>
            <a:r>
              <a:rPr lang="en-US" i="1" dirty="0"/>
              <a:t>Step_3_script_ClassifyFeatures_SN3lab.m</a:t>
            </a:r>
            <a:r>
              <a:rPr lang="en-US" dirty="0"/>
              <a:t>: Script for single-trial MEG classification to produce the baseline results</a:t>
            </a:r>
          </a:p>
          <a:p>
            <a:r>
              <a:rPr lang="en-GB" dirty="0"/>
              <a:t>Fieldtrip</a:t>
            </a:r>
            <a:r>
              <a:rPr lang="en-US" dirty="0"/>
              <a:t> toolbox</a:t>
            </a:r>
          </a:p>
          <a:p>
            <a:pPr lvl="1"/>
            <a:r>
              <a:rPr lang="en-GB" dirty="0">
                <a:hlinkClick r:id="rId2"/>
              </a:rPr>
              <a:t>https://github.com/sagihaider/fieldtrip.git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04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1BC1-348B-719E-7225-20A3B387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6EF5-CFC0-7113-291B-85F8D319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Load one subject’s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Using </a:t>
            </a:r>
            <a:r>
              <a:rPr lang="en-US" i="1" dirty="0"/>
              <a:t>Step2_script_mat2features_CN3lab.m </a:t>
            </a:r>
            <a:r>
              <a:rPr lang="en-US" dirty="0"/>
              <a:t>and </a:t>
            </a:r>
            <a:r>
              <a:rPr lang="en-US" i="1" dirty="0"/>
              <a:t>Step_3_script_ClassifyFeatures_SN3lab.m</a:t>
            </a:r>
          </a:p>
          <a:p>
            <a:pPr lvl="1"/>
            <a:r>
              <a:rPr lang="en-US" i="1" dirty="0"/>
              <a:t>What pairs of task classes are studied in the scripts?</a:t>
            </a:r>
          </a:p>
          <a:p>
            <a:pPr lvl="1"/>
            <a:r>
              <a:rPr lang="en-US" i="1" dirty="0"/>
              <a:t>What features are extracted?</a:t>
            </a:r>
          </a:p>
          <a:p>
            <a:pPr lvl="1"/>
            <a:r>
              <a:rPr lang="en-US" i="1" dirty="0"/>
              <a:t>Which MEG sensors are used for feature extraction?</a:t>
            </a:r>
          </a:p>
          <a:p>
            <a:pPr lvl="1"/>
            <a:r>
              <a:rPr lang="en-US" i="1" dirty="0"/>
              <a:t>Which recording session is used for classifier training?</a:t>
            </a:r>
          </a:p>
          <a:p>
            <a:pPr lvl="1"/>
            <a:r>
              <a:rPr lang="en-US" i="1" dirty="0"/>
              <a:t>Find out 10-fold cross validation (CV) decoding accuracy for different task class pairs for the subject_1 and the subject_2. Also, find decoding accuracy for different task class pairs, when the trained classifiers are applied to the recording session data that was not used in classifier training.</a:t>
            </a:r>
          </a:p>
          <a:p>
            <a:pPr lvl="1"/>
            <a:r>
              <a:rPr lang="en-US" i="1" dirty="0"/>
              <a:t>Make appropriate modifications in the scripts to find 10-fold CV decoding accuracy on one recording session and test accuracy on a different recording session data for the subject_3.</a:t>
            </a:r>
          </a:p>
          <a:p>
            <a:pPr lvl="1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1601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 MEG dataset for motor and cognitive imagery-based brain-computer interface</vt:lpstr>
      <vt:lpstr>Aims</vt:lpstr>
      <vt:lpstr>Participants and Tasks</vt:lpstr>
      <vt:lpstr>Dataset</vt:lpstr>
      <vt:lpstr>Files we use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MEG dataset for motor and cognitive imagery-based brain-computer interface</dc:title>
  <dc:creator>Asadpour, Abdoreza</dc:creator>
  <cp:lastModifiedBy>Asadpour, Abdoreza</cp:lastModifiedBy>
  <cp:revision>1</cp:revision>
  <dcterms:created xsi:type="dcterms:W3CDTF">2022-10-26T13:55:20Z</dcterms:created>
  <dcterms:modified xsi:type="dcterms:W3CDTF">2022-10-26T14:10:54Z</dcterms:modified>
</cp:coreProperties>
</file>