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7" r:id="rId3"/>
    <p:sldId id="323" r:id="rId4"/>
    <p:sldId id="257" r:id="rId5"/>
    <p:sldId id="329" r:id="rId6"/>
    <p:sldId id="340" r:id="rId7"/>
    <p:sldId id="273" r:id="rId8"/>
    <p:sldId id="339" r:id="rId9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7E8F3-A09C-4811-B1FC-CF3831AF7D27}" v="34" dt="2021-10-19T08:05:13.4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71"/>
  </p:normalViewPr>
  <p:slideViewPr>
    <p:cSldViewPr>
      <p:cViewPr varScale="1">
        <p:scale>
          <a:sx n="64" d="100"/>
          <a:sy n="64" d="100"/>
        </p:scale>
        <p:origin x="8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Cuesta Martí" userId="9711b60c-3b06-4564-9e15-2b25411ade68" providerId="ADAL" clId="{E227E8F3-A09C-4811-B1FC-CF3831AF7D27}"/>
    <pc:docChg chg="undo custSel addSld delSld modSld">
      <pc:chgData name="Cristina Cuesta Martí" userId="9711b60c-3b06-4564-9e15-2b25411ade68" providerId="ADAL" clId="{E227E8F3-A09C-4811-B1FC-CF3831AF7D27}" dt="2021-10-19T08:06:21.276" v="406" actId="1036"/>
      <pc:docMkLst>
        <pc:docMk/>
      </pc:docMkLst>
      <pc:sldChg chg="delSp modSp mod">
        <pc:chgData name="Cristina Cuesta Martí" userId="9711b60c-3b06-4564-9e15-2b25411ade68" providerId="ADAL" clId="{E227E8F3-A09C-4811-B1FC-CF3831AF7D27}" dt="2021-10-19T08:06:21.276" v="406" actId="1036"/>
        <pc:sldMkLst>
          <pc:docMk/>
          <pc:sldMk cId="0" sldId="256"/>
        </pc:sldMkLst>
        <pc:spChg chg="mod">
          <ac:chgData name="Cristina Cuesta Martí" userId="9711b60c-3b06-4564-9e15-2b25411ade68" providerId="ADAL" clId="{E227E8F3-A09C-4811-B1FC-CF3831AF7D27}" dt="2021-10-19T08:06:21.276" v="406" actId="1036"/>
          <ac:spMkLst>
            <pc:docMk/>
            <pc:sldMk cId="0" sldId="256"/>
            <ac:spMk id="4" creationId="{00000000-0000-0000-0000-000000000000}"/>
          </ac:spMkLst>
        </pc:spChg>
        <pc:picChg chg="del">
          <ac:chgData name="Cristina Cuesta Martí" userId="9711b60c-3b06-4564-9e15-2b25411ade68" providerId="ADAL" clId="{E227E8F3-A09C-4811-B1FC-CF3831AF7D27}" dt="2021-10-19T07:49:45.733" v="34" actId="478"/>
          <ac:picMkLst>
            <pc:docMk/>
            <pc:sldMk cId="0" sldId="256"/>
            <ac:picMk id="9" creationId="{AF8F6465-3FCB-244D-A8B3-54DE461581E1}"/>
          </ac:picMkLst>
        </pc:picChg>
      </pc:sldChg>
      <pc:sldChg chg="modSp">
        <pc:chgData name="Cristina Cuesta Martí" userId="9711b60c-3b06-4564-9e15-2b25411ade68" providerId="ADAL" clId="{E227E8F3-A09C-4811-B1FC-CF3831AF7D27}" dt="2021-10-19T07:50:21.303" v="36" actId="20577"/>
        <pc:sldMkLst>
          <pc:docMk/>
          <pc:sldMk cId="0" sldId="257"/>
        </pc:sldMkLst>
        <pc:spChg chg="mod">
          <ac:chgData name="Cristina Cuesta Martí" userId="9711b60c-3b06-4564-9e15-2b25411ade68" providerId="ADAL" clId="{E227E8F3-A09C-4811-B1FC-CF3831AF7D27}" dt="2021-10-19T07:50:21.303" v="36" actId="20577"/>
          <ac:spMkLst>
            <pc:docMk/>
            <pc:sldMk cId="0" sldId="257"/>
            <ac:spMk id="2" creationId="{346D3902-0CD3-AC40-B5B0-4A6D228CE14E}"/>
          </ac:spMkLst>
        </pc:spChg>
      </pc:sldChg>
      <pc:sldChg chg="addSp delSp modSp mod">
        <pc:chgData name="Cristina Cuesta Martí" userId="9711b60c-3b06-4564-9e15-2b25411ade68" providerId="ADAL" clId="{E227E8F3-A09C-4811-B1FC-CF3831AF7D27}" dt="2021-10-19T08:05:24.702" v="388" actId="1036"/>
        <pc:sldMkLst>
          <pc:docMk/>
          <pc:sldMk cId="0" sldId="273"/>
        </pc:sldMkLst>
        <pc:spChg chg="add mod">
          <ac:chgData name="Cristina Cuesta Martí" userId="9711b60c-3b06-4564-9e15-2b25411ade68" providerId="ADAL" clId="{E227E8F3-A09C-4811-B1FC-CF3831AF7D27}" dt="2021-10-19T08:05:24.702" v="388" actId="1036"/>
          <ac:spMkLst>
            <pc:docMk/>
            <pc:sldMk cId="0" sldId="273"/>
            <ac:spMk id="2" creationId="{305F84E6-9BBF-47BA-9F7A-BD223CCAA3A6}"/>
          </ac:spMkLst>
        </pc:spChg>
        <pc:spChg chg="del">
          <ac:chgData name="Cristina Cuesta Martí" userId="9711b60c-3b06-4564-9e15-2b25411ade68" providerId="ADAL" clId="{E227E8F3-A09C-4811-B1FC-CF3831AF7D27}" dt="2021-10-19T07:59:13.255" v="192" actId="478"/>
          <ac:spMkLst>
            <pc:docMk/>
            <pc:sldMk cId="0" sldId="273"/>
            <ac:spMk id="5" creationId="{00000000-0000-0000-0000-000000000000}"/>
          </ac:spMkLst>
        </pc:spChg>
        <pc:spChg chg="mod">
          <ac:chgData name="Cristina Cuesta Martí" userId="9711b60c-3b06-4564-9e15-2b25411ade68" providerId="ADAL" clId="{E227E8F3-A09C-4811-B1FC-CF3831AF7D27}" dt="2021-10-19T08:03:51.964" v="356" actId="1036"/>
          <ac:spMkLst>
            <pc:docMk/>
            <pc:sldMk cId="0" sldId="273"/>
            <ac:spMk id="6" creationId="{D0FAD6C8-98E7-514B-84FD-620AD77D7618}"/>
          </ac:spMkLst>
        </pc:spChg>
        <pc:spChg chg="add mod">
          <ac:chgData name="Cristina Cuesta Martí" userId="9711b60c-3b06-4564-9e15-2b25411ade68" providerId="ADAL" clId="{E227E8F3-A09C-4811-B1FC-CF3831AF7D27}" dt="2021-10-19T08:00:04.310" v="202" actId="20577"/>
          <ac:spMkLst>
            <pc:docMk/>
            <pc:sldMk cId="0" sldId="273"/>
            <ac:spMk id="10" creationId="{7DF3A426-DDE8-4C70-A367-6630FE0EA218}"/>
          </ac:spMkLst>
        </pc:spChg>
        <pc:picChg chg="del">
          <ac:chgData name="Cristina Cuesta Martí" userId="9711b60c-3b06-4564-9e15-2b25411ade68" providerId="ADAL" clId="{E227E8F3-A09C-4811-B1FC-CF3831AF7D27}" dt="2021-10-19T07:59:15.093" v="194" actId="478"/>
          <ac:picMkLst>
            <pc:docMk/>
            <pc:sldMk cId="0" sldId="273"/>
            <ac:picMk id="3" creationId="{5EDFB288-F303-EF48-BFB2-E92919D49E82}"/>
          </ac:picMkLst>
        </pc:picChg>
        <pc:picChg chg="add mod">
          <ac:chgData name="Cristina Cuesta Martí" userId="9711b60c-3b06-4564-9e15-2b25411ade68" providerId="ADAL" clId="{E227E8F3-A09C-4811-B1FC-CF3831AF7D27}" dt="2021-10-19T08:05:13.417" v="385" actId="1035"/>
          <ac:picMkLst>
            <pc:docMk/>
            <pc:sldMk cId="0" sldId="273"/>
            <ac:picMk id="4" creationId="{02FB58C7-300C-4B96-BCA3-D910D34EAC44}"/>
          </ac:picMkLst>
        </pc:picChg>
        <pc:picChg chg="mod">
          <ac:chgData name="Cristina Cuesta Martí" userId="9711b60c-3b06-4564-9e15-2b25411ade68" providerId="ADAL" clId="{E227E8F3-A09C-4811-B1FC-CF3831AF7D27}" dt="2021-10-19T08:05:18.970" v="387" actId="1076"/>
          <ac:picMkLst>
            <pc:docMk/>
            <pc:sldMk cId="0" sldId="273"/>
            <ac:picMk id="8" creationId="{318603EC-B18B-B94F-9799-CE8F204868DF}"/>
          </ac:picMkLst>
        </pc:picChg>
        <pc:picChg chg="add mod">
          <ac:chgData name="Cristina Cuesta Martí" userId="9711b60c-3b06-4564-9e15-2b25411ade68" providerId="ADAL" clId="{E227E8F3-A09C-4811-B1FC-CF3831AF7D27}" dt="2021-10-19T08:00:01.402" v="200"/>
          <ac:picMkLst>
            <pc:docMk/>
            <pc:sldMk cId="0" sldId="273"/>
            <ac:picMk id="9" creationId="{ADADD62E-320C-400E-8CA4-E4D3BCFD75AE}"/>
          </ac:picMkLst>
        </pc:picChg>
        <pc:picChg chg="del">
          <ac:chgData name="Cristina Cuesta Martí" userId="9711b60c-3b06-4564-9e15-2b25411ade68" providerId="ADAL" clId="{E227E8F3-A09C-4811-B1FC-CF3831AF7D27}" dt="2021-10-19T07:59:14.242" v="193" actId="478"/>
          <ac:picMkLst>
            <pc:docMk/>
            <pc:sldMk cId="0" sldId="273"/>
            <ac:picMk id="1026" creationId="{877F6E62-E593-5142-9390-2BCEC5EF49E1}"/>
          </ac:picMkLst>
        </pc:picChg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2451947535" sldId="312"/>
        </pc:sldMkLst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892220056" sldId="313"/>
        </pc:sldMkLst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3871644627" sldId="314"/>
        </pc:sldMkLst>
      </pc:sldChg>
      <pc:sldChg chg="del">
        <pc:chgData name="Cristina Cuesta Martí" userId="9711b60c-3b06-4564-9e15-2b25411ade68" providerId="ADAL" clId="{E227E8F3-A09C-4811-B1FC-CF3831AF7D27}" dt="2021-10-19T07:50:06.997" v="35" actId="2696"/>
        <pc:sldMkLst>
          <pc:docMk/>
          <pc:sldMk cId="3559286958" sldId="326"/>
        </pc:sldMkLst>
      </pc:sldChg>
      <pc:sldChg chg="delSp modSp mod">
        <pc:chgData name="Cristina Cuesta Martí" userId="9711b60c-3b06-4564-9e15-2b25411ade68" providerId="ADAL" clId="{E227E8F3-A09C-4811-B1FC-CF3831AF7D27}" dt="2021-10-19T07:51:36.568" v="51" actId="1036"/>
        <pc:sldMkLst>
          <pc:docMk/>
          <pc:sldMk cId="265048269" sldId="327"/>
        </pc:sldMkLst>
        <pc:spChg chg="mod">
          <ac:chgData name="Cristina Cuesta Martí" userId="9711b60c-3b06-4564-9e15-2b25411ade68" providerId="ADAL" clId="{E227E8F3-A09C-4811-B1FC-CF3831AF7D27}" dt="2021-10-19T07:51:23.973" v="47" actId="1036"/>
          <ac:spMkLst>
            <pc:docMk/>
            <pc:sldMk cId="265048269" sldId="327"/>
            <ac:spMk id="5" creationId="{513947E4-EB21-0B49-8B81-CD477B05072A}"/>
          </ac:spMkLst>
        </pc:spChg>
        <pc:spChg chg="mod">
          <ac:chgData name="Cristina Cuesta Martí" userId="9711b60c-3b06-4564-9e15-2b25411ade68" providerId="ADAL" clId="{E227E8F3-A09C-4811-B1FC-CF3831AF7D27}" dt="2021-10-19T07:51:23.973" v="47" actId="1036"/>
          <ac:spMkLst>
            <pc:docMk/>
            <pc:sldMk cId="265048269" sldId="327"/>
            <ac:spMk id="7" creationId="{07B3220F-E17D-E648-B938-CF1A3852D63B}"/>
          </ac:spMkLst>
        </pc:spChg>
        <pc:spChg chg="mod">
          <ac:chgData name="Cristina Cuesta Martí" userId="9711b60c-3b06-4564-9e15-2b25411ade68" providerId="ADAL" clId="{E227E8F3-A09C-4811-B1FC-CF3831AF7D27}" dt="2021-10-19T07:51:30.768" v="49" actId="1036"/>
          <ac:spMkLst>
            <pc:docMk/>
            <pc:sldMk cId="265048269" sldId="327"/>
            <ac:spMk id="10" creationId="{71C22952-A3F7-8D4E-B82C-338FEB9896DE}"/>
          </ac:spMkLst>
        </pc:spChg>
        <pc:spChg chg="mod">
          <ac:chgData name="Cristina Cuesta Martí" userId="9711b60c-3b06-4564-9e15-2b25411ade68" providerId="ADAL" clId="{E227E8F3-A09C-4811-B1FC-CF3831AF7D27}" dt="2021-10-19T07:51:30.768" v="49" actId="1036"/>
          <ac:spMkLst>
            <pc:docMk/>
            <pc:sldMk cId="265048269" sldId="327"/>
            <ac:spMk id="11" creationId="{B211F623-DB04-1445-A09A-9CF312C90462}"/>
          </ac:spMkLst>
        </pc:spChg>
        <pc:spChg chg="mod">
          <ac:chgData name="Cristina Cuesta Martí" userId="9711b60c-3b06-4564-9e15-2b25411ade68" providerId="ADAL" clId="{E227E8F3-A09C-4811-B1FC-CF3831AF7D27}" dt="2021-10-19T07:51:36.568" v="51" actId="1036"/>
          <ac:spMkLst>
            <pc:docMk/>
            <pc:sldMk cId="265048269" sldId="327"/>
            <ac:spMk id="13" creationId="{4F07C225-AD3F-C64A-AFD5-7A8B0DFEB1B7}"/>
          </ac:spMkLst>
        </pc:spChg>
        <pc:spChg chg="mod">
          <ac:chgData name="Cristina Cuesta Martí" userId="9711b60c-3b06-4564-9e15-2b25411ade68" providerId="ADAL" clId="{E227E8F3-A09C-4811-B1FC-CF3831AF7D27}" dt="2021-10-19T07:51:36.568" v="51" actId="1036"/>
          <ac:spMkLst>
            <pc:docMk/>
            <pc:sldMk cId="265048269" sldId="327"/>
            <ac:spMk id="14" creationId="{22EA2FD9-CA10-7846-BEB0-BB799B0FD33B}"/>
          </ac:spMkLst>
        </pc:spChg>
        <pc:spChg chg="mod">
          <ac:chgData name="Cristina Cuesta Martí" userId="9711b60c-3b06-4564-9e15-2b25411ade68" providerId="ADAL" clId="{E227E8F3-A09C-4811-B1FC-CF3831AF7D27}" dt="2021-10-19T07:51:23.973" v="47" actId="1036"/>
          <ac:spMkLst>
            <pc:docMk/>
            <pc:sldMk cId="265048269" sldId="327"/>
            <ac:spMk id="16" creationId="{6355B47B-660C-3743-BED0-E8048B2F553D}"/>
          </ac:spMkLst>
        </pc:spChg>
        <pc:spChg chg="del">
          <ac:chgData name="Cristina Cuesta Martí" userId="9711b60c-3b06-4564-9e15-2b25411ade68" providerId="ADAL" clId="{E227E8F3-A09C-4811-B1FC-CF3831AF7D27}" dt="2021-10-19T07:51:04.716" v="39" actId="478"/>
          <ac:spMkLst>
            <pc:docMk/>
            <pc:sldMk cId="265048269" sldId="327"/>
            <ac:spMk id="17" creationId="{702643C6-659D-C749-B975-DFA62A34BD47}"/>
          </ac:spMkLst>
        </pc:spChg>
        <pc:spChg chg="del">
          <ac:chgData name="Cristina Cuesta Martí" userId="9711b60c-3b06-4564-9e15-2b25411ade68" providerId="ADAL" clId="{E227E8F3-A09C-4811-B1FC-CF3831AF7D27}" dt="2021-10-19T07:51:15.833" v="40" actId="478"/>
          <ac:spMkLst>
            <pc:docMk/>
            <pc:sldMk cId="265048269" sldId="327"/>
            <ac:spMk id="19" creationId="{67F2F340-77C1-3D40-9E32-D570B4A73A68}"/>
          </ac:spMkLst>
        </pc:spChg>
        <pc:spChg chg="del">
          <ac:chgData name="Cristina Cuesta Martí" userId="9711b60c-3b06-4564-9e15-2b25411ade68" providerId="ADAL" clId="{E227E8F3-A09C-4811-B1FC-CF3831AF7D27}" dt="2021-10-19T07:51:15.833" v="40" actId="478"/>
          <ac:spMkLst>
            <pc:docMk/>
            <pc:sldMk cId="265048269" sldId="327"/>
            <ac:spMk id="20" creationId="{7371253F-FBEB-484D-A52C-0FB95535639F}"/>
          </ac:spMkLst>
        </pc:spChg>
        <pc:picChg chg="mod">
          <ac:chgData name="Cristina Cuesta Martí" userId="9711b60c-3b06-4564-9e15-2b25411ade68" providerId="ADAL" clId="{E227E8F3-A09C-4811-B1FC-CF3831AF7D27}" dt="2021-10-19T07:51:23.973" v="47" actId="1036"/>
          <ac:picMkLst>
            <pc:docMk/>
            <pc:sldMk cId="265048269" sldId="327"/>
            <ac:picMk id="6" creationId="{36E53475-8EBA-EC42-A6EB-576B7D1B7D15}"/>
          </ac:picMkLst>
        </pc:picChg>
        <pc:picChg chg="mod">
          <ac:chgData name="Cristina Cuesta Martí" userId="9711b60c-3b06-4564-9e15-2b25411ade68" providerId="ADAL" clId="{E227E8F3-A09C-4811-B1FC-CF3831AF7D27}" dt="2021-10-19T07:51:30.768" v="49" actId="1036"/>
          <ac:picMkLst>
            <pc:docMk/>
            <pc:sldMk cId="265048269" sldId="327"/>
            <ac:picMk id="9" creationId="{8FEB3228-D30C-6C45-93AE-E68752A890EB}"/>
          </ac:picMkLst>
        </pc:picChg>
        <pc:picChg chg="mod">
          <ac:chgData name="Cristina Cuesta Martí" userId="9711b60c-3b06-4564-9e15-2b25411ade68" providerId="ADAL" clId="{E227E8F3-A09C-4811-B1FC-CF3831AF7D27}" dt="2021-10-19T07:51:36.568" v="51" actId="1036"/>
          <ac:picMkLst>
            <pc:docMk/>
            <pc:sldMk cId="265048269" sldId="327"/>
            <ac:picMk id="12" creationId="{3DF6D202-F47C-854D-AE54-84CFBD278ACA}"/>
          </ac:picMkLst>
        </pc:picChg>
        <pc:picChg chg="del">
          <ac:chgData name="Cristina Cuesta Martí" userId="9711b60c-3b06-4564-9e15-2b25411ade68" providerId="ADAL" clId="{E227E8F3-A09C-4811-B1FC-CF3831AF7D27}" dt="2021-10-19T07:51:04.716" v="39" actId="478"/>
          <ac:picMkLst>
            <pc:docMk/>
            <pc:sldMk cId="265048269" sldId="327"/>
            <ac:picMk id="15" creationId="{9FB0AF5C-0703-3248-AEA5-519656B82BB8}"/>
          </ac:picMkLst>
        </pc:picChg>
        <pc:picChg chg="del">
          <ac:chgData name="Cristina Cuesta Martí" userId="9711b60c-3b06-4564-9e15-2b25411ade68" providerId="ADAL" clId="{E227E8F3-A09C-4811-B1FC-CF3831AF7D27}" dt="2021-10-19T07:51:17.016" v="41" actId="478"/>
          <ac:picMkLst>
            <pc:docMk/>
            <pc:sldMk cId="265048269" sldId="327"/>
            <ac:picMk id="18" creationId="{A3919575-AA87-5A49-AD57-B2989D546D87}"/>
          </ac:picMkLst>
        </pc:picChg>
      </pc:sldChg>
      <pc:sldChg chg="delSp modSp mod">
        <pc:chgData name="Cristina Cuesta Martí" userId="9711b60c-3b06-4564-9e15-2b25411ade68" providerId="ADAL" clId="{E227E8F3-A09C-4811-B1FC-CF3831AF7D27}" dt="2021-10-19T07:59:48.029" v="198" actId="20577"/>
        <pc:sldMkLst>
          <pc:docMk/>
          <pc:sldMk cId="3112828285" sldId="329"/>
        </pc:sldMkLst>
        <pc:spChg chg="mod">
          <ac:chgData name="Cristina Cuesta Martí" userId="9711b60c-3b06-4564-9e15-2b25411ade68" providerId="ADAL" clId="{E227E8F3-A09C-4811-B1FC-CF3831AF7D27}" dt="2021-10-19T07:52:34.211" v="104" actId="1076"/>
          <ac:spMkLst>
            <pc:docMk/>
            <pc:sldMk cId="3112828285" sldId="329"/>
            <ac:spMk id="4" creationId="{04B7DAA8-9C8F-7D46-873B-02696B94BDA1}"/>
          </ac:spMkLst>
        </pc:spChg>
        <pc:spChg chg="mod">
          <ac:chgData name="Cristina Cuesta Martí" userId="9711b60c-3b06-4564-9e15-2b25411ade68" providerId="ADAL" clId="{E227E8F3-A09C-4811-B1FC-CF3831AF7D27}" dt="2021-10-19T07:59:48.029" v="198" actId="20577"/>
          <ac:spMkLst>
            <pc:docMk/>
            <pc:sldMk cId="3112828285" sldId="329"/>
            <ac:spMk id="10" creationId="{29138F79-FA0E-0F48-8722-A8D8A96D07C8}"/>
          </ac:spMkLst>
        </pc:spChg>
        <pc:spChg chg="mod">
          <ac:chgData name="Cristina Cuesta Martí" userId="9711b60c-3b06-4564-9e15-2b25411ade68" providerId="ADAL" clId="{E227E8F3-A09C-4811-B1FC-CF3831AF7D27}" dt="2021-10-19T07:57:29.861" v="149" actId="20577"/>
          <ac:spMkLst>
            <pc:docMk/>
            <pc:sldMk cId="3112828285" sldId="329"/>
            <ac:spMk id="11" creationId="{19D30E11-034C-844C-B11F-10CCD87A79C4}"/>
          </ac:spMkLst>
        </pc:spChg>
        <pc:spChg chg="del">
          <ac:chgData name="Cristina Cuesta Martí" userId="9711b60c-3b06-4564-9e15-2b25411ade68" providerId="ADAL" clId="{E227E8F3-A09C-4811-B1FC-CF3831AF7D27}" dt="2021-10-19T07:51:48.700" v="52" actId="478"/>
          <ac:spMkLst>
            <pc:docMk/>
            <pc:sldMk cId="3112828285" sldId="329"/>
            <ac:spMk id="14" creationId="{B972E41C-5BD1-074C-AB6C-B3FCEBBFE678}"/>
          </ac:spMkLst>
        </pc:spChg>
        <pc:spChg chg="del">
          <ac:chgData name="Cristina Cuesta Martí" userId="9711b60c-3b06-4564-9e15-2b25411ade68" providerId="ADAL" clId="{E227E8F3-A09C-4811-B1FC-CF3831AF7D27}" dt="2021-10-19T07:51:54.247" v="53" actId="478"/>
          <ac:spMkLst>
            <pc:docMk/>
            <pc:sldMk cId="3112828285" sldId="329"/>
            <ac:spMk id="19" creationId="{A3141009-2E8E-6F4B-BF42-E43C7E3A0ABB}"/>
          </ac:spMkLst>
        </pc:spChg>
        <pc:spChg chg="del">
          <ac:chgData name="Cristina Cuesta Martí" userId="9711b60c-3b06-4564-9e15-2b25411ade68" providerId="ADAL" clId="{E227E8F3-A09C-4811-B1FC-CF3831AF7D27}" dt="2021-10-19T07:51:54.247" v="53" actId="478"/>
          <ac:spMkLst>
            <pc:docMk/>
            <pc:sldMk cId="3112828285" sldId="329"/>
            <ac:spMk id="20" creationId="{9ACD994A-F2B6-A844-8F72-B07B66C6FC80}"/>
          </ac:spMkLst>
        </pc:spChg>
        <pc:spChg chg="del">
          <ac:chgData name="Cristina Cuesta Martí" userId="9711b60c-3b06-4564-9e15-2b25411ade68" providerId="ADAL" clId="{E227E8F3-A09C-4811-B1FC-CF3831AF7D27}" dt="2021-10-19T07:51:54.247" v="53" actId="478"/>
          <ac:spMkLst>
            <pc:docMk/>
            <pc:sldMk cId="3112828285" sldId="329"/>
            <ac:spMk id="21" creationId="{8BB8344E-72C5-964C-A374-843A96710B03}"/>
          </ac:spMkLst>
        </pc:spChg>
        <pc:grpChg chg="mod">
          <ac:chgData name="Cristina Cuesta Martí" userId="9711b60c-3b06-4564-9e15-2b25411ade68" providerId="ADAL" clId="{E227E8F3-A09C-4811-B1FC-CF3831AF7D27}" dt="2021-10-19T07:52:41.234" v="106" actId="1035"/>
          <ac:grpSpMkLst>
            <pc:docMk/>
            <pc:sldMk cId="3112828285" sldId="329"/>
            <ac:grpSpMk id="5" creationId="{4BB3A1EC-C644-BA43-BA3C-34A0A825899C}"/>
          </ac:grpSpMkLst>
        </pc:grpChg>
        <pc:picChg chg="del">
          <ac:chgData name="Cristina Cuesta Martí" userId="9711b60c-3b06-4564-9e15-2b25411ade68" providerId="ADAL" clId="{E227E8F3-A09C-4811-B1FC-CF3831AF7D27}" dt="2021-10-19T07:51:48.700" v="52" actId="478"/>
          <ac:picMkLst>
            <pc:docMk/>
            <pc:sldMk cId="3112828285" sldId="329"/>
            <ac:picMk id="15" creationId="{907F534E-94CA-D744-B9D0-DB7784CDBFF1}"/>
          </ac:picMkLst>
        </pc:picChg>
        <pc:picChg chg="del">
          <ac:chgData name="Cristina Cuesta Martí" userId="9711b60c-3b06-4564-9e15-2b25411ade68" providerId="ADAL" clId="{E227E8F3-A09C-4811-B1FC-CF3831AF7D27}" dt="2021-10-19T07:51:48.700" v="52" actId="478"/>
          <ac:picMkLst>
            <pc:docMk/>
            <pc:sldMk cId="3112828285" sldId="329"/>
            <ac:picMk id="18" creationId="{FA0F3E7C-D835-FB4F-8327-2083B63D5E9D}"/>
          </ac:picMkLst>
        </pc:picChg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2485152239" sldId="330"/>
        </pc:sldMkLst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771657968" sldId="331"/>
        </pc:sldMkLst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500897931" sldId="333"/>
        </pc:sldMkLst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2855872059" sldId="334"/>
        </pc:sldMkLst>
      </pc:sldChg>
      <pc:sldChg chg="del">
        <pc:chgData name="Cristina Cuesta Martí" userId="9711b60c-3b06-4564-9e15-2b25411ade68" providerId="ADAL" clId="{E227E8F3-A09C-4811-B1FC-CF3831AF7D27}" dt="2021-10-19T07:50:32.949" v="37" actId="2696"/>
        <pc:sldMkLst>
          <pc:docMk/>
          <pc:sldMk cId="3285389281" sldId="336"/>
        </pc:sldMkLst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365766319" sldId="337"/>
        </pc:sldMkLst>
      </pc:sldChg>
      <pc:sldChg chg="del">
        <pc:chgData name="Cristina Cuesta Martí" userId="9711b60c-3b06-4564-9e15-2b25411ade68" providerId="ADAL" clId="{E227E8F3-A09C-4811-B1FC-CF3831AF7D27}" dt="2021-10-19T07:50:54.341" v="38" actId="2696"/>
        <pc:sldMkLst>
          <pc:docMk/>
          <pc:sldMk cId="2001115273" sldId="338"/>
        </pc:sldMkLst>
      </pc:sldChg>
      <pc:sldChg chg="delSp modSp mod">
        <pc:chgData name="Cristina Cuesta Martí" userId="9711b60c-3b06-4564-9e15-2b25411ade68" providerId="ADAL" clId="{E227E8F3-A09C-4811-B1FC-CF3831AF7D27}" dt="2021-10-19T08:06:17.015" v="404" actId="1036"/>
        <pc:sldMkLst>
          <pc:docMk/>
          <pc:sldMk cId="2648839438" sldId="339"/>
        </pc:sldMkLst>
        <pc:spChg chg="mod">
          <ac:chgData name="Cristina Cuesta Martí" userId="9711b60c-3b06-4564-9e15-2b25411ade68" providerId="ADAL" clId="{E227E8F3-A09C-4811-B1FC-CF3831AF7D27}" dt="2021-10-19T07:59:34.331" v="197" actId="1076"/>
          <ac:spMkLst>
            <pc:docMk/>
            <pc:sldMk cId="2648839438" sldId="339"/>
            <ac:spMk id="7" creationId="{00000000-0000-0000-0000-000000000000}"/>
          </ac:spMkLst>
        </pc:spChg>
        <pc:spChg chg="mod">
          <ac:chgData name="Cristina Cuesta Martí" userId="9711b60c-3b06-4564-9e15-2b25411ade68" providerId="ADAL" clId="{E227E8F3-A09C-4811-B1FC-CF3831AF7D27}" dt="2021-10-19T08:06:17.015" v="404" actId="1036"/>
          <ac:spMkLst>
            <pc:docMk/>
            <pc:sldMk cId="2648839438" sldId="339"/>
            <ac:spMk id="14" creationId="{F003E413-AAEE-3043-A7FD-60A3FCEEE411}"/>
          </ac:spMkLst>
        </pc:spChg>
        <pc:picChg chg="del">
          <ac:chgData name="Cristina Cuesta Martí" userId="9711b60c-3b06-4564-9e15-2b25411ade68" providerId="ADAL" clId="{E227E8F3-A09C-4811-B1FC-CF3831AF7D27}" dt="2021-10-19T07:59:17.732" v="195" actId="478"/>
          <ac:picMkLst>
            <pc:docMk/>
            <pc:sldMk cId="2648839438" sldId="339"/>
            <ac:picMk id="9" creationId="{AF8F6465-3FCB-244D-A8B3-54DE461581E1}"/>
          </ac:picMkLst>
        </pc:picChg>
      </pc:sldChg>
      <pc:sldChg chg="addSp delSp modSp add mod">
        <pc:chgData name="Cristina Cuesta Martí" userId="9711b60c-3b06-4564-9e15-2b25411ade68" providerId="ADAL" clId="{E227E8F3-A09C-4811-B1FC-CF3831AF7D27}" dt="2021-10-19T07:59:51.619" v="199" actId="20577"/>
        <pc:sldMkLst>
          <pc:docMk/>
          <pc:sldMk cId="3624242132" sldId="340"/>
        </pc:sldMkLst>
        <pc:spChg chg="mod">
          <ac:chgData name="Cristina Cuesta Martí" userId="9711b60c-3b06-4564-9e15-2b25411ade68" providerId="ADAL" clId="{E227E8F3-A09C-4811-B1FC-CF3831AF7D27}" dt="2021-10-19T07:53:27.391" v="121" actId="790"/>
          <ac:spMkLst>
            <pc:docMk/>
            <pc:sldMk cId="3624242132" sldId="340"/>
            <ac:spMk id="4" creationId="{04B7DAA8-9C8F-7D46-873B-02696B94BDA1}"/>
          </ac:spMkLst>
        </pc:spChg>
        <pc:spChg chg="mod">
          <ac:chgData name="Cristina Cuesta Martí" userId="9711b60c-3b06-4564-9e15-2b25411ade68" providerId="ADAL" clId="{E227E8F3-A09C-4811-B1FC-CF3831AF7D27}" dt="2021-10-19T07:59:51.619" v="199" actId="20577"/>
          <ac:spMkLst>
            <pc:docMk/>
            <pc:sldMk cId="3624242132" sldId="340"/>
            <ac:spMk id="10" creationId="{29138F79-FA0E-0F48-8722-A8D8A96D07C8}"/>
          </ac:spMkLst>
        </pc:spChg>
        <pc:spChg chg="del">
          <ac:chgData name="Cristina Cuesta Martí" userId="9711b60c-3b06-4564-9e15-2b25411ade68" providerId="ADAL" clId="{E227E8F3-A09C-4811-B1FC-CF3831AF7D27}" dt="2021-10-19T07:53:56.937" v="123" actId="478"/>
          <ac:spMkLst>
            <pc:docMk/>
            <pc:sldMk cId="3624242132" sldId="340"/>
            <ac:spMk id="11" creationId="{19D30E11-034C-844C-B11F-10CCD87A79C4}"/>
          </ac:spMkLst>
        </pc:spChg>
        <pc:spChg chg="add mod">
          <ac:chgData name="Cristina Cuesta Martí" userId="9711b60c-3b06-4564-9e15-2b25411ade68" providerId="ADAL" clId="{E227E8F3-A09C-4811-B1FC-CF3831AF7D27}" dt="2021-10-19T07:57:32.732" v="151" actId="20577"/>
          <ac:spMkLst>
            <pc:docMk/>
            <pc:sldMk cId="3624242132" sldId="340"/>
            <ac:spMk id="14" creationId="{F1FDB78F-25DB-4ADD-89F2-8A95283C1D9E}"/>
          </ac:spMkLst>
        </pc:spChg>
        <pc:grpChg chg="del">
          <ac:chgData name="Cristina Cuesta Martí" userId="9711b60c-3b06-4564-9e15-2b25411ade68" providerId="ADAL" clId="{E227E8F3-A09C-4811-B1FC-CF3831AF7D27}" dt="2021-10-19T07:53:54.975" v="122" actId="478"/>
          <ac:grpSpMkLst>
            <pc:docMk/>
            <pc:sldMk cId="3624242132" sldId="340"/>
            <ac:grpSpMk id="5" creationId="{4BB3A1EC-C644-BA43-BA3C-34A0A825899C}"/>
          </ac:grpSpMkLst>
        </pc:grpChg>
        <pc:picChg chg="add mod modCrop">
          <ac:chgData name="Cristina Cuesta Martí" userId="9711b60c-3b06-4564-9e15-2b25411ade68" providerId="ADAL" clId="{E227E8F3-A09C-4811-B1FC-CF3831AF7D27}" dt="2021-10-19T07:57:09.802" v="144" actId="1076"/>
          <ac:picMkLst>
            <pc:docMk/>
            <pc:sldMk cId="3624242132" sldId="340"/>
            <ac:picMk id="3" creationId="{3B1D00D0-F458-4B3C-B234-5D285035976E}"/>
          </ac:picMkLst>
        </pc:picChg>
      </pc:sldChg>
    </pc:docChg>
  </pc:docChgLst>
  <pc:docChgLst>
    <pc:chgData name="Cristina Cuesta Martí" userId="9711b60c-3b06-4564-9e15-2b25411ade68" providerId="ADAL" clId="{704A6798-A741-1843-BFF7-76DBFABE1956}"/>
    <pc:docChg chg="undo redo custSel addSld delSld modSld sldOrd">
      <pc:chgData name="Cristina Cuesta Martí" userId="9711b60c-3b06-4564-9e15-2b25411ade68" providerId="ADAL" clId="{704A6798-A741-1843-BFF7-76DBFABE1956}" dt="2021-06-30T20:42:03.218" v="2576" actId="20577"/>
      <pc:docMkLst>
        <pc:docMk/>
      </pc:docMkLst>
      <pc:sldChg chg="modSp mod">
        <pc:chgData name="Cristina Cuesta Martí" userId="9711b60c-3b06-4564-9e15-2b25411ade68" providerId="ADAL" clId="{704A6798-A741-1843-BFF7-76DBFABE1956}" dt="2021-06-30T19:55:30.442" v="2559" actId="1036"/>
        <pc:sldMkLst>
          <pc:docMk/>
          <pc:sldMk cId="0" sldId="256"/>
        </pc:sldMkLst>
        <pc:spChg chg="mod">
          <ac:chgData name="Cristina Cuesta Martí" userId="9711b60c-3b06-4564-9e15-2b25411ade68" providerId="ADAL" clId="{704A6798-A741-1843-BFF7-76DBFABE1956}" dt="2021-06-30T19:55:27.960" v="2558" actId="1035"/>
          <ac:spMkLst>
            <pc:docMk/>
            <pc:sldMk cId="0" sldId="256"/>
            <ac:spMk id="3" creationId="{00000000-0000-0000-0000-000000000000}"/>
          </ac:spMkLst>
        </pc:spChg>
        <pc:spChg chg="mod">
          <ac:chgData name="Cristina Cuesta Martí" userId="9711b60c-3b06-4564-9e15-2b25411ade68" providerId="ADAL" clId="{704A6798-A741-1843-BFF7-76DBFABE1956}" dt="2021-06-30T19:55:30.442" v="2559" actId="1036"/>
          <ac:spMkLst>
            <pc:docMk/>
            <pc:sldMk cId="0" sldId="256"/>
            <ac:spMk id="4" creationId="{00000000-0000-0000-0000-000000000000}"/>
          </ac:spMkLst>
        </pc:spChg>
      </pc:sldChg>
      <pc:sldChg chg="modSp mod modAnim">
        <pc:chgData name="Cristina Cuesta Martí" userId="9711b60c-3b06-4564-9e15-2b25411ade68" providerId="ADAL" clId="{704A6798-A741-1843-BFF7-76DBFABE1956}" dt="2021-06-29T21:45:28.854" v="2024" actId="20577"/>
        <pc:sldMkLst>
          <pc:docMk/>
          <pc:sldMk cId="0" sldId="257"/>
        </pc:sldMkLst>
        <pc:spChg chg="mod">
          <ac:chgData name="Cristina Cuesta Martí" userId="9711b60c-3b06-4564-9e15-2b25411ade68" providerId="ADAL" clId="{704A6798-A741-1843-BFF7-76DBFABE1956}" dt="2021-06-29T21:45:28.854" v="2024" actId="20577"/>
          <ac:spMkLst>
            <pc:docMk/>
            <pc:sldMk cId="0" sldId="257"/>
            <ac:spMk id="45" creationId="{61291F28-F588-5B46-AB22-83BCFFF1DD46}"/>
          </ac:spMkLst>
        </pc:spChg>
      </pc:sldChg>
      <pc:sldChg chg="modSp mod">
        <pc:chgData name="Cristina Cuesta Martí" userId="9711b60c-3b06-4564-9e15-2b25411ade68" providerId="ADAL" clId="{704A6798-A741-1843-BFF7-76DBFABE1956}" dt="2021-06-30T19:43:26.384" v="2535" actId="1076"/>
        <pc:sldMkLst>
          <pc:docMk/>
          <pc:sldMk cId="0" sldId="273"/>
        </pc:sldMkLst>
        <pc:spChg chg="mod">
          <ac:chgData name="Cristina Cuesta Martí" userId="9711b60c-3b06-4564-9e15-2b25411ade68" providerId="ADAL" clId="{704A6798-A741-1843-BFF7-76DBFABE1956}" dt="2021-06-29T21:44:43.055" v="2023" actId="20577"/>
          <ac:spMkLst>
            <pc:docMk/>
            <pc:sldMk cId="0" sldId="273"/>
            <ac:spMk id="5" creationId="{00000000-0000-0000-0000-000000000000}"/>
          </ac:spMkLst>
        </pc:spChg>
        <pc:picChg chg="mod">
          <ac:chgData name="Cristina Cuesta Martí" userId="9711b60c-3b06-4564-9e15-2b25411ade68" providerId="ADAL" clId="{704A6798-A741-1843-BFF7-76DBFABE1956}" dt="2021-06-30T19:43:26.384" v="2535" actId="1076"/>
          <ac:picMkLst>
            <pc:docMk/>
            <pc:sldMk cId="0" sldId="273"/>
            <ac:picMk id="3" creationId="{5EDFB288-F303-EF48-BFB2-E92919D49E82}"/>
          </ac:picMkLst>
        </pc:picChg>
      </pc:sldChg>
      <pc:sldChg chg="addSp delSp modSp mod modAnim modNotesTx">
        <pc:chgData name="Cristina Cuesta Martí" userId="9711b60c-3b06-4564-9e15-2b25411ade68" providerId="ADAL" clId="{704A6798-A741-1843-BFF7-76DBFABE1956}" dt="2021-06-30T18:59:14.575" v="2183" actId="20577"/>
        <pc:sldMkLst>
          <pc:docMk/>
          <pc:sldMk cId="2451947535" sldId="312"/>
        </pc:sldMkLst>
        <pc:spChg chg="mod">
          <ac:chgData name="Cristina Cuesta Martí" userId="9711b60c-3b06-4564-9e15-2b25411ade68" providerId="ADAL" clId="{704A6798-A741-1843-BFF7-76DBFABE1956}" dt="2021-06-30T18:56:08.024" v="2156" actId="14100"/>
          <ac:spMkLst>
            <pc:docMk/>
            <pc:sldMk cId="2451947535" sldId="312"/>
            <ac:spMk id="3" creationId="{6FD72F36-5EFF-5D42-8C13-5B3881DC99E2}"/>
          </ac:spMkLst>
        </pc:spChg>
        <pc:spChg chg="mod">
          <ac:chgData name="Cristina Cuesta Martí" userId="9711b60c-3b06-4564-9e15-2b25411ade68" providerId="ADAL" clId="{704A6798-A741-1843-BFF7-76DBFABE1956}" dt="2021-06-30T18:54:43.967" v="2145" actId="1037"/>
          <ac:spMkLst>
            <pc:docMk/>
            <pc:sldMk cId="2451947535" sldId="312"/>
            <ac:spMk id="5" creationId="{E9779C1A-2EB5-004D-9D9F-0E46FF0FC812}"/>
          </ac:spMkLst>
        </pc:spChg>
        <pc:spChg chg="add mod">
          <ac:chgData name="Cristina Cuesta Martí" userId="9711b60c-3b06-4564-9e15-2b25411ade68" providerId="ADAL" clId="{704A6798-A741-1843-BFF7-76DBFABE1956}" dt="2021-06-29T21:14:48.097" v="1306" actId="1036"/>
          <ac:spMkLst>
            <pc:docMk/>
            <pc:sldMk cId="2451947535" sldId="312"/>
            <ac:spMk id="6" creationId="{58FD4A6C-A838-4E42-957C-4EB77B4C89D3}"/>
          </ac:spMkLst>
        </pc:spChg>
        <pc:spChg chg="mod">
          <ac:chgData name="Cristina Cuesta Martí" userId="9711b60c-3b06-4564-9e15-2b25411ade68" providerId="ADAL" clId="{704A6798-A741-1843-BFF7-76DBFABE1956}" dt="2021-06-30T18:54:43.967" v="2145" actId="1037"/>
          <ac:spMkLst>
            <pc:docMk/>
            <pc:sldMk cId="2451947535" sldId="312"/>
            <ac:spMk id="13" creationId="{9F3FCA39-C175-544E-84CE-35E796491262}"/>
          </ac:spMkLst>
        </pc:spChg>
        <pc:spChg chg="mod">
          <ac:chgData name="Cristina Cuesta Martí" userId="9711b60c-3b06-4564-9e15-2b25411ade68" providerId="ADAL" clId="{704A6798-A741-1843-BFF7-76DBFABE1956}" dt="2021-06-30T18:56:18.662" v="2158" actId="14100"/>
          <ac:spMkLst>
            <pc:docMk/>
            <pc:sldMk cId="2451947535" sldId="312"/>
            <ac:spMk id="14" creationId="{0346B475-B29A-A447-B234-B5275F2A66F7}"/>
          </ac:spMkLst>
        </pc:spChg>
        <pc:spChg chg="mod">
          <ac:chgData name="Cristina Cuesta Martí" userId="9711b60c-3b06-4564-9e15-2b25411ade68" providerId="ADAL" clId="{704A6798-A741-1843-BFF7-76DBFABE1956}" dt="2021-06-30T18:54:55.680" v="2146" actId="1038"/>
          <ac:spMkLst>
            <pc:docMk/>
            <pc:sldMk cId="2451947535" sldId="312"/>
            <ac:spMk id="15" creationId="{FD01F294-3D52-B244-A36F-3934170C06FD}"/>
          </ac:spMkLst>
        </pc:spChg>
        <pc:spChg chg="del mod">
          <ac:chgData name="Cristina Cuesta Martí" userId="9711b60c-3b06-4564-9e15-2b25411ade68" providerId="ADAL" clId="{704A6798-A741-1843-BFF7-76DBFABE1956}" dt="2021-06-30T18:52:40.913" v="2129" actId="478"/>
          <ac:spMkLst>
            <pc:docMk/>
            <pc:sldMk cId="2451947535" sldId="312"/>
            <ac:spMk id="16" creationId="{DA16E74B-6AF9-D44F-8328-84DAE398006E}"/>
          </ac:spMkLst>
        </pc:spChg>
        <pc:spChg chg="mod">
          <ac:chgData name="Cristina Cuesta Martí" userId="9711b60c-3b06-4564-9e15-2b25411ade68" providerId="ADAL" clId="{704A6798-A741-1843-BFF7-76DBFABE1956}" dt="2021-06-30T18:54:43.967" v="2145" actId="1037"/>
          <ac:spMkLst>
            <pc:docMk/>
            <pc:sldMk cId="2451947535" sldId="312"/>
            <ac:spMk id="18" creationId="{EDFAFFE7-66C6-6648-BBFF-E80749CD9C97}"/>
          </ac:spMkLst>
        </pc:spChg>
        <pc:spChg chg="mod">
          <ac:chgData name="Cristina Cuesta Martí" userId="9711b60c-3b06-4564-9e15-2b25411ade68" providerId="ADAL" clId="{704A6798-A741-1843-BFF7-76DBFABE1956}" dt="2021-06-29T21:45:47.238" v="2029" actId="20577"/>
          <ac:spMkLst>
            <pc:docMk/>
            <pc:sldMk cId="2451947535" sldId="312"/>
            <ac:spMk id="25" creationId="{9DC265C3-F16A-7143-A109-92A5F9C2F561}"/>
          </ac:spMkLst>
        </pc:spChg>
        <pc:spChg chg="add mod">
          <ac:chgData name="Cristina Cuesta Martí" userId="9711b60c-3b06-4564-9e15-2b25411ade68" providerId="ADAL" clId="{704A6798-A741-1843-BFF7-76DBFABE1956}" dt="2021-06-30T18:54:43.967" v="2145" actId="1037"/>
          <ac:spMkLst>
            <pc:docMk/>
            <pc:sldMk cId="2451947535" sldId="312"/>
            <ac:spMk id="26" creationId="{1FCD518B-D57D-1B4C-AEB2-130CD975FEA7}"/>
          </ac:spMkLst>
        </pc:spChg>
        <pc:spChg chg="mod">
          <ac:chgData name="Cristina Cuesta Martí" userId="9711b60c-3b06-4564-9e15-2b25411ade68" providerId="ADAL" clId="{704A6798-A741-1843-BFF7-76DBFABE1956}" dt="2021-06-30T18:54:43.967" v="2145" actId="1037"/>
          <ac:spMkLst>
            <pc:docMk/>
            <pc:sldMk cId="2451947535" sldId="312"/>
            <ac:spMk id="27" creationId="{20E08F95-44C4-9944-8FFE-E47D163A84F8}"/>
          </ac:spMkLst>
        </pc:spChg>
        <pc:spChg chg="add mod">
          <ac:chgData name="Cristina Cuesta Martí" userId="9711b60c-3b06-4564-9e15-2b25411ade68" providerId="ADAL" clId="{704A6798-A741-1843-BFF7-76DBFABE1956}" dt="2021-06-30T18:54:43.967" v="2145" actId="1037"/>
          <ac:spMkLst>
            <pc:docMk/>
            <pc:sldMk cId="2451947535" sldId="312"/>
            <ac:spMk id="28" creationId="{E9FA0DAE-06AE-214A-9BD4-4EFEA6038F82}"/>
          </ac:spMkLst>
        </pc:spChg>
        <pc:spChg chg="mod">
          <ac:chgData name="Cristina Cuesta Martí" userId="9711b60c-3b06-4564-9e15-2b25411ade68" providerId="ADAL" clId="{704A6798-A741-1843-BFF7-76DBFABE1956}" dt="2021-06-30T18:56:00.011" v="2155" actId="14100"/>
          <ac:spMkLst>
            <pc:docMk/>
            <pc:sldMk cId="2451947535" sldId="312"/>
            <ac:spMk id="31" creationId="{609E9669-64F7-0C40-88BC-BC2ED8E9A63D}"/>
          </ac:spMkLst>
        </pc:spChg>
        <pc:spChg chg="add del mod">
          <ac:chgData name="Cristina Cuesta Martí" userId="9711b60c-3b06-4564-9e15-2b25411ade68" providerId="ADAL" clId="{704A6798-A741-1843-BFF7-76DBFABE1956}" dt="2021-06-29T21:11:23.673" v="1067" actId="21"/>
          <ac:spMkLst>
            <pc:docMk/>
            <pc:sldMk cId="2451947535" sldId="312"/>
            <ac:spMk id="32" creationId="{3C123AE6-AB37-DA48-BDEE-6F97BE333637}"/>
          </ac:spMkLst>
        </pc:spChg>
        <pc:spChg chg="mod">
          <ac:chgData name="Cristina Cuesta Martí" userId="9711b60c-3b06-4564-9e15-2b25411ade68" providerId="ADAL" clId="{704A6798-A741-1843-BFF7-76DBFABE1956}" dt="2021-06-30T18:54:43.967" v="2145" actId="1037"/>
          <ac:spMkLst>
            <pc:docMk/>
            <pc:sldMk cId="2451947535" sldId="312"/>
            <ac:spMk id="33" creationId="{4EF797B7-3690-4A49-ACE5-761E6B87091A}"/>
          </ac:spMkLst>
        </pc:spChg>
        <pc:spChg chg="add del mod">
          <ac:chgData name="Cristina Cuesta Martí" userId="9711b60c-3b06-4564-9e15-2b25411ade68" providerId="ADAL" clId="{704A6798-A741-1843-BFF7-76DBFABE1956}" dt="2021-06-29T21:11:23.673" v="1067" actId="21"/>
          <ac:spMkLst>
            <pc:docMk/>
            <pc:sldMk cId="2451947535" sldId="312"/>
            <ac:spMk id="34" creationId="{1F5149D8-832D-6B4B-AED2-5B83F7803282}"/>
          </ac:spMkLst>
        </pc:spChg>
        <pc:spChg chg="add mod">
          <ac:chgData name="Cristina Cuesta Martí" userId="9711b60c-3b06-4564-9e15-2b25411ade68" providerId="ADAL" clId="{704A6798-A741-1843-BFF7-76DBFABE1956}" dt="2021-06-30T18:59:14.575" v="2183" actId="20577"/>
          <ac:spMkLst>
            <pc:docMk/>
            <pc:sldMk cId="2451947535" sldId="312"/>
            <ac:spMk id="34" creationId="{E629519F-09DE-E247-9F86-2EB8EEF6A105}"/>
          </ac:spMkLst>
        </pc:spChg>
        <pc:spChg chg="add mod">
          <ac:chgData name="Cristina Cuesta Martí" userId="9711b60c-3b06-4564-9e15-2b25411ade68" providerId="ADAL" clId="{704A6798-A741-1843-BFF7-76DBFABE1956}" dt="2021-06-30T18:57:23.573" v="2177" actId="1076"/>
          <ac:spMkLst>
            <pc:docMk/>
            <pc:sldMk cId="2451947535" sldId="312"/>
            <ac:spMk id="36" creationId="{0A769E21-A8BA-F744-8760-DEB9435C6C04}"/>
          </ac:spMkLst>
        </pc:spChg>
        <pc:spChg chg="mod">
          <ac:chgData name="Cristina Cuesta Martí" userId="9711b60c-3b06-4564-9e15-2b25411ade68" providerId="ADAL" clId="{704A6798-A741-1843-BFF7-76DBFABE1956}" dt="2021-06-30T18:54:55.680" v="2146" actId="1038"/>
          <ac:spMkLst>
            <pc:docMk/>
            <pc:sldMk cId="2451947535" sldId="312"/>
            <ac:spMk id="37" creationId="{AF0667C0-BC96-504F-9C6A-37072E561608}"/>
          </ac:spMkLst>
        </pc:spChg>
        <pc:spChg chg="add del">
          <ac:chgData name="Cristina Cuesta Martí" userId="9711b60c-3b06-4564-9e15-2b25411ade68" providerId="ADAL" clId="{704A6798-A741-1843-BFF7-76DBFABE1956}" dt="2021-06-29T21:11:23.673" v="1067" actId="21"/>
          <ac:spMkLst>
            <pc:docMk/>
            <pc:sldMk cId="2451947535" sldId="312"/>
            <ac:spMk id="38" creationId="{3EB616FA-4F22-8C4B-B560-B24669E5C323}"/>
          </ac:spMkLst>
        </pc:spChg>
        <pc:picChg chg="mod">
          <ac:chgData name="Cristina Cuesta Martí" userId="9711b60c-3b06-4564-9e15-2b25411ade68" providerId="ADAL" clId="{704A6798-A741-1843-BFF7-76DBFABE1956}" dt="2021-06-30T18:54:43.967" v="2145" actId="1037"/>
          <ac:picMkLst>
            <pc:docMk/>
            <pc:sldMk cId="2451947535" sldId="312"/>
            <ac:picMk id="4" creationId="{F8178565-9B40-C048-9E4B-06CB7021FA38}"/>
          </ac:picMkLst>
        </pc:picChg>
        <pc:picChg chg="add del mod">
          <ac:chgData name="Cristina Cuesta Martí" userId="9711b60c-3b06-4564-9e15-2b25411ade68" providerId="ADAL" clId="{704A6798-A741-1843-BFF7-76DBFABE1956}" dt="2021-06-29T21:14:20.308" v="1296" actId="478"/>
          <ac:picMkLst>
            <pc:docMk/>
            <pc:sldMk cId="2451947535" sldId="312"/>
            <ac:picMk id="7" creationId="{B339DAE8-4887-084D-81B9-BC2DEAFDEAED}"/>
          </ac:picMkLst>
        </pc:picChg>
        <pc:picChg chg="add mod">
          <ac:chgData name="Cristina Cuesta Martí" userId="9711b60c-3b06-4564-9e15-2b25411ade68" providerId="ADAL" clId="{704A6798-A741-1843-BFF7-76DBFABE1956}" dt="2021-06-29T21:15:02.676" v="1313" actId="1035"/>
          <ac:picMkLst>
            <pc:docMk/>
            <pc:sldMk cId="2451947535" sldId="312"/>
            <ac:picMk id="8" creationId="{F7B8E826-E6B0-DC44-9CC5-061436DAC27F}"/>
          </ac:picMkLst>
        </pc:picChg>
        <pc:picChg chg="mod">
          <ac:chgData name="Cristina Cuesta Martí" userId="9711b60c-3b06-4564-9e15-2b25411ade68" providerId="ADAL" clId="{704A6798-A741-1843-BFF7-76DBFABE1956}" dt="2021-06-30T18:56:08.024" v="2156" actId="14100"/>
          <ac:picMkLst>
            <pc:docMk/>
            <pc:sldMk cId="2451947535" sldId="312"/>
            <ac:picMk id="9" creationId="{1B9DD946-67E6-E744-819B-890C3BBE11A0}"/>
          </ac:picMkLst>
        </pc:picChg>
        <pc:picChg chg="mod">
          <ac:chgData name="Cristina Cuesta Martí" userId="9711b60c-3b06-4564-9e15-2b25411ade68" providerId="ADAL" clId="{704A6798-A741-1843-BFF7-76DBFABE1956}" dt="2021-06-30T18:56:00.011" v="2155" actId="14100"/>
          <ac:picMkLst>
            <pc:docMk/>
            <pc:sldMk cId="2451947535" sldId="312"/>
            <ac:picMk id="10" creationId="{8F0F4C49-CDAB-A844-89D5-86F11BF9E153}"/>
          </ac:picMkLst>
        </pc:picChg>
        <pc:picChg chg="add del mod">
          <ac:chgData name="Cristina Cuesta Martí" userId="9711b60c-3b06-4564-9e15-2b25411ade68" providerId="ADAL" clId="{704A6798-A741-1843-BFF7-76DBFABE1956}" dt="2021-06-29T21:11:23.673" v="1067" actId="21"/>
          <ac:picMkLst>
            <pc:docMk/>
            <pc:sldMk cId="2451947535" sldId="312"/>
            <ac:picMk id="12" creationId="{FBE153B6-D1F3-2C4C-9D50-6F4906DE40D5}"/>
          </ac:picMkLst>
        </pc:picChg>
        <pc:picChg chg="add del mod">
          <ac:chgData name="Cristina Cuesta Martí" userId="9711b60c-3b06-4564-9e15-2b25411ade68" providerId="ADAL" clId="{704A6798-A741-1843-BFF7-76DBFABE1956}" dt="2021-06-29T21:11:23.673" v="1067" actId="21"/>
          <ac:picMkLst>
            <pc:docMk/>
            <pc:sldMk cId="2451947535" sldId="312"/>
            <ac:picMk id="17" creationId="{BB8FB6AA-6FFF-1D4D-A7D2-0E619D2D2CA0}"/>
          </ac:picMkLst>
        </pc:picChg>
        <pc:picChg chg="add del mod">
          <ac:chgData name="Cristina Cuesta Martí" userId="9711b60c-3b06-4564-9e15-2b25411ade68" providerId="ADAL" clId="{704A6798-A741-1843-BFF7-76DBFABE1956}" dt="2021-06-29T21:14:52.681" v="1307" actId="1076"/>
          <ac:picMkLst>
            <pc:docMk/>
            <pc:sldMk cId="2451947535" sldId="312"/>
            <ac:picMk id="21" creationId="{B7B907E5-AE82-BE43-BE0B-CEA47A598B81}"/>
          </ac:picMkLst>
        </pc:picChg>
        <pc:picChg chg="add mod">
          <ac:chgData name="Cristina Cuesta Martí" userId="9711b60c-3b06-4564-9e15-2b25411ade68" providerId="ADAL" clId="{704A6798-A741-1843-BFF7-76DBFABE1956}" dt="2021-06-30T18:57:08.967" v="2173" actId="14100"/>
          <ac:picMkLst>
            <pc:docMk/>
            <pc:sldMk cId="2451947535" sldId="312"/>
            <ac:picMk id="32" creationId="{12B31B69-75BE-EB48-95F4-B48F8DFE6076}"/>
          </ac:picMkLst>
        </pc:picChg>
        <pc:picChg chg="add mod modCrop">
          <ac:chgData name="Cristina Cuesta Martí" userId="9711b60c-3b06-4564-9e15-2b25411ade68" providerId="ADAL" clId="{704A6798-A741-1843-BFF7-76DBFABE1956}" dt="2021-06-30T18:57:02.394" v="2171" actId="14100"/>
          <ac:picMkLst>
            <pc:docMk/>
            <pc:sldMk cId="2451947535" sldId="312"/>
            <ac:picMk id="35" creationId="{C1E67B4C-2A78-554A-97F9-EEC91AB4DE78}"/>
          </ac:picMkLst>
        </pc:picChg>
      </pc:sldChg>
      <pc:sldChg chg="addSp modSp mod">
        <pc:chgData name="Cristina Cuesta Martí" userId="9711b60c-3b06-4564-9e15-2b25411ade68" providerId="ADAL" clId="{704A6798-A741-1843-BFF7-76DBFABE1956}" dt="2021-06-30T19:02:35.568" v="2229" actId="1035"/>
        <pc:sldMkLst>
          <pc:docMk/>
          <pc:sldMk cId="892220056" sldId="313"/>
        </pc:sldMkLst>
        <pc:spChg chg="mod">
          <ac:chgData name="Cristina Cuesta Martí" userId="9711b60c-3b06-4564-9e15-2b25411ade68" providerId="ADAL" clId="{704A6798-A741-1843-BFF7-76DBFABE1956}" dt="2021-06-29T21:45:50.968" v="2030" actId="20577"/>
          <ac:spMkLst>
            <pc:docMk/>
            <pc:sldMk cId="892220056" sldId="313"/>
            <ac:spMk id="9" creationId="{56E1E475-30DD-4E49-8255-41EE00D1BE95}"/>
          </ac:spMkLst>
        </pc:spChg>
        <pc:spChg chg="mod">
          <ac:chgData name="Cristina Cuesta Martí" userId="9711b60c-3b06-4564-9e15-2b25411ade68" providerId="ADAL" clId="{704A6798-A741-1843-BFF7-76DBFABE1956}" dt="2021-06-30T19:00:23.006" v="2208" actId="1036"/>
          <ac:spMkLst>
            <pc:docMk/>
            <pc:sldMk cId="892220056" sldId="313"/>
            <ac:spMk id="19" creationId="{98327E38-311B-AD41-A0BC-9511D208DBD4}"/>
          </ac:spMkLst>
        </pc:spChg>
        <pc:spChg chg="mod">
          <ac:chgData name="Cristina Cuesta Martí" userId="9711b60c-3b06-4564-9e15-2b25411ade68" providerId="ADAL" clId="{704A6798-A741-1843-BFF7-76DBFABE1956}" dt="2021-06-30T19:00:11.029" v="2204" actId="1036"/>
          <ac:spMkLst>
            <pc:docMk/>
            <pc:sldMk cId="892220056" sldId="313"/>
            <ac:spMk id="20" creationId="{A20C885D-5AA4-A746-BE5B-9173C8438021}"/>
          </ac:spMkLst>
        </pc:spChg>
        <pc:spChg chg="mod">
          <ac:chgData name="Cristina Cuesta Martí" userId="9711b60c-3b06-4564-9e15-2b25411ade68" providerId="ADAL" clId="{704A6798-A741-1843-BFF7-76DBFABE1956}" dt="2021-06-30T18:59:53.720" v="2198" actId="14100"/>
          <ac:spMkLst>
            <pc:docMk/>
            <pc:sldMk cId="892220056" sldId="313"/>
            <ac:spMk id="21" creationId="{79C9CB73-7470-3946-8447-B76B96819F0E}"/>
          </ac:spMkLst>
        </pc:spChg>
        <pc:spChg chg="mod">
          <ac:chgData name="Cristina Cuesta Martí" userId="9711b60c-3b06-4564-9e15-2b25411ade68" providerId="ADAL" clId="{704A6798-A741-1843-BFF7-76DBFABE1956}" dt="2021-06-30T19:00:52.780" v="2213" actId="14100"/>
          <ac:spMkLst>
            <pc:docMk/>
            <pc:sldMk cId="892220056" sldId="313"/>
            <ac:spMk id="22" creationId="{22E5D98E-2DEC-2B47-8291-06435CD59A3A}"/>
          </ac:spMkLst>
        </pc:spChg>
        <pc:spChg chg="mod">
          <ac:chgData name="Cristina Cuesta Martí" userId="9711b60c-3b06-4564-9e15-2b25411ade68" providerId="ADAL" clId="{704A6798-A741-1843-BFF7-76DBFABE1956}" dt="2021-06-30T18:59:31.925" v="2193" actId="20577"/>
          <ac:spMkLst>
            <pc:docMk/>
            <pc:sldMk cId="892220056" sldId="313"/>
            <ac:spMk id="23" creationId="{D908AC2B-D549-0642-8F64-5688F3F030A1}"/>
          </ac:spMkLst>
        </pc:spChg>
        <pc:spChg chg="add mod">
          <ac:chgData name="Cristina Cuesta Martí" userId="9711b60c-3b06-4564-9e15-2b25411ade68" providerId="ADAL" clId="{704A6798-A741-1843-BFF7-76DBFABE1956}" dt="2021-06-30T19:02:33.616" v="2228" actId="1035"/>
          <ac:spMkLst>
            <pc:docMk/>
            <pc:sldMk cId="892220056" sldId="313"/>
            <ac:spMk id="28" creationId="{FD2B4541-0ACA-C548-8561-DB1D69E1E8AD}"/>
          </ac:spMkLst>
        </pc:spChg>
        <pc:spChg chg="add mod">
          <ac:chgData name="Cristina Cuesta Martí" userId="9711b60c-3b06-4564-9e15-2b25411ade68" providerId="ADAL" clId="{704A6798-A741-1843-BFF7-76DBFABE1956}" dt="2021-06-30T19:01:32.847" v="2220" actId="1076"/>
          <ac:spMkLst>
            <pc:docMk/>
            <pc:sldMk cId="892220056" sldId="313"/>
            <ac:spMk id="29" creationId="{07C771D9-1E11-904A-B587-004716394895}"/>
          </ac:spMkLst>
        </pc:spChg>
        <pc:spChg chg="add mod">
          <ac:chgData name="Cristina Cuesta Martí" userId="9711b60c-3b06-4564-9e15-2b25411ade68" providerId="ADAL" clId="{704A6798-A741-1843-BFF7-76DBFABE1956}" dt="2021-06-30T19:01:29.730" v="2219" actId="1076"/>
          <ac:spMkLst>
            <pc:docMk/>
            <pc:sldMk cId="892220056" sldId="313"/>
            <ac:spMk id="30" creationId="{2AAEA3AC-446C-0B47-AEF1-A8528A107844}"/>
          </ac:spMkLst>
        </pc:spChg>
        <pc:spChg chg="mod">
          <ac:chgData name="Cristina Cuesta Martí" userId="9711b60c-3b06-4564-9e15-2b25411ade68" providerId="ADAL" clId="{704A6798-A741-1843-BFF7-76DBFABE1956}" dt="2021-06-30T19:02:05.556" v="2224" actId="1038"/>
          <ac:spMkLst>
            <pc:docMk/>
            <pc:sldMk cId="892220056" sldId="313"/>
            <ac:spMk id="31" creationId="{0A928FA4-6CDF-5A4B-BBEE-C030B9CD453A}"/>
          </ac:spMkLst>
        </pc:spChg>
        <pc:spChg chg="mod">
          <ac:chgData name="Cristina Cuesta Martí" userId="9711b60c-3b06-4564-9e15-2b25411ade68" providerId="ADAL" clId="{704A6798-A741-1843-BFF7-76DBFABE1956}" dt="2021-06-30T19:00:02.004" v="2200" actId="1036"/>
          <ac:spMkLst>
            <pc:docMk/>
            <pc:sldMk cId="892220056" sldId="313"/>
            <ac:spMk id="32" creationId="{C3CA2368-05AC-2647-8513-0CFC3C383514}"/>
          </ac:spMkLst>
        </pc:spChg>
        <pc:spChg chg="add mod">
          <ac:chgData name="Cristina Cuesta Martí" userId="9711b60c-3b06-4564-9e15-2b25411ade68" providerId="ADAL" clId="{704A6798-A741-1843-BFF7-76DBFABE1956}" dt="2021-06-30T19:02:24.204" v="2227" actId="404"/>
          <ac:spMkLst>
            <pc:docMk/>
            <pc:sldMk cId="892220056" sldId="313"/>
            <ac:spMk id="33" creationId="{A8AC4087-100E-D140-859B-E0A5CE2D5424}"/>
          </ac:spMkLst>
        </pc:spChg>
        <pc:spChg chg="mod">
          <ac:chgData name="Cristina Cuesta Martí" userId="9711b60c-3b06-4564-9e15-2b25411ade68" providerId="ADAL" clId="{704A6798-A741-1843-BFF7-76DBFABE1956}" dt="2021-06-30T19:01:56.888" v="2223" actId="1037"/>
          <ac:spMkLst>
            <pc:docMk/>
            <pc:sldMk cId="892220056" sldId="313"/>
            <ac:spMk id="34" creationId="{EBE8F46F-C0B4-9B4D-9380-98DFF5D87AB3}"/>
          </ac:spMkLst>
        </pc:spChg>
        <pc:spChg chg="add mod">
          <ac:chgData name="Cristina Cuesta Martí" userId="9711b60c-3b06-4564-9e15-2b25411ade68" providerId="ADAL" clId="{704A6798-A741-1843-BFF7-76DBFABE1956}" dt="2021-06-30T19:02:24.204" v="2227" actId="404"/>
          <ac:spMkLst>
            <pc:docMk/>
            <pc:sldMk cId="892220056" sldId="313"/>
            <ac:spMk id="35" creationId="{78CCE705-6A2A-C245-AA4B-AE3FA5E07AD0}"/>
          </ac:spMkLst>
        </pc:spChg>
        <pc:spChg chg="mod">
          <ac:chgData name="Cristina Cuesta Martí" userId="9711b60c-3b06-4564-9e15-2b25411ade68" providerId="ADAL" clId="{704A6798-A741-1843-BFF7-76DBFABE1956}" dt="2021-06-30T19:00:27.747" v="2209" actId="1036"/>
          <ac:spMkLst>
            <pc:docMk/>
            <pc:sldMk cId="892220056" sldId="313"/>
            <ac:spMk id="38" creationId="{F0F9DB56-C78D-A744-A17F-53FCDBC8DCFB}"/>
          </ac:spMkLst>
        </pc:spChg>
        <pc:spChg chg="mod">
          <ac:chgData name="Cristina Cuesta Martí" userId="9711b60c-3b06-4564-9e15-2b25411ade68" providerId="ADAL" clId="{704A6798-A741-1843-BFF7-76DBFABE1956}" dt="2021-06-30T19:00:11.029" v="2204" actId="1036"/>
          <ac:spMkLst>
            <pc:docMk/>
            <pc:sldMk cId="892220056" sldId="313"/>
            <ac:spMk id="39" creationId="{DD6685AE-973D-664C-BC8D-BFF9944A5E12}"/>
          </ac:spMkLst>
        </pc:spChg>
        <pc:spChg chg="mod">
          <ac:chgData name="Cristina Cuesta Martí" userId="9711b60c-3b06-4564-9e15-2b25411ade68" providerId="ADAL" clId="{704A6798-A741-1843-BFF7-76DBFABE1956}" dt="2021-06-30T19:00:02.004" v="2200" actId="1036"/>
          <ac:spMkLst>
            <pc:docMk/>
            <pc:sldMk cId="892220056" sldId="313"/>
            <ac:spMk id="40" creationId="{EEE98F96-BA9F-E64C-8577-35D98DCFFAF3}"/>
          </ac:spMkLst>
        </pc:spChg>
        <pc:picChg chg="mod">
          <ac:chgData name="Cristina Cuesta Martí" userId="9711b60c-3b06-4564-9e15-2b25411ade68" providerId="ADAL" clId="{704A6798-A741-1843-BFF7-76DBFABE1956}" dt="2021-06-30T19:01:15.467" v="2217" actId="1036"/>
          <ac:picMkLst>
            <pc:docMk/>
            <pc:sldMk cId="892220056" sldId="313"/>
            <ac:picMk id="13" creationId="{75D10544-D2A1-AA4F-BBB5-4CDD1A0B8D6A}"/>
          </ac:picMkLst>
        </pc:picChg>
        <pc:picChg chg="mod">
          <ac:chgData name="Cristina Cuesta Martí" userId="9711b60c-3b06-4564-9e15-2b25411ade68" providerId="ADAL" clId="{704A6798-A741-1843-BFF7-76DBFABE1956}" dt="2021-06-30T19:00:11.029" v="2204" actId="1036"/>
          <ac:picMkLst>
            <pc:docMk/>
            <pc:sldMk cId="892220056" sldId="313"/>
            <ac:picMk id="14" creationId="{C8230B65-0A8A-034E-A988-05D4459923AD}"/>
          </ac:picMkLst>
        </pc:picChg>
        <pc:picChg chg="mod">
          <ac:chgData name="Cristina Cuesta Martí" userId="9711b60c-3b06-4564-9e15-2b25411ade68" providerId="ADAL" clId="{704A6798-A741-1843-BFF7-76DBFABE1956}" dt="2021-06-30T19:00:02.004" v="2200" actId="1036"/>
          <ac:picMkLst>
            <pc:docMk/>
            <pc:sldMk cId="892220056" sldId="313"/>
            <ac:picMk id="15" creationId="{CE10E1A4-ED29-A44B-89CB-A46BF7C5D037}"/>
          </ac:picMkLst>
        </pc:picChg>
        <pc:picChg chg="mod">
          <ac:chgData name="Cristina Cuesta Martí" userId="9711b60c-3b06-4564-9e15-2b25411ade68" providerId="ADAL" clId="{704A6798-A741-1843-BFF7-76DBFABE1956}" dt="2021-06-30T19:00:42.764" v="2212" actId="1038"/>
          <ac:picMkLst>
            <pc:docMk/>
            <pc:sldMk cId="892220056" sldId="313"/>
            <ac:picMk id="17" creationId="{79C1AEBD-48B2-B04C-86DA-9B8F0DE2AF22}"/>
          </ac:picMkLst>
        </pc:picChg>
        <pc:picChg chg="mod">
          <ac:chgData name="Cristina Cuesta Martí" userId="9711b60c-3b06-4564-9e15-2b25411ade68" providerId="ADAL" clId="{704A6798-A741-1843-BFF7-76DBFABE1956}" dt="2021-06-30T19:00:39.386" v="2211" actId="1038"/>
          <ac:picMkLst>
            <pc:docMk/>
            <pc:sldMk cId="892220056" sldId="313"/>
            <ac:picMk id="18" creationId="{D649001D-F81C-4241-93CB-10ADBF162526}"/>
          </ac:picMkLst>
        </pc:picChg>
        <pc:picChg chg="mod">
          <ac:chgData name="Cristina Cuesta Martí" userId="9711b60c-3b06-4564-9e15-2b25411ade68" providerId="ADAL" clId="{704A6798-A741-1843-BFF7-76DBFABE1956}" dt="2021-06-30T19:02:35.568" v="2229" actId="1035"/>
          <ac:picMkLst>
            <pc:docMk/>
            <pc:sldMk cId="892220056" sldId="313"/>
            <ac:picMk id="24" creationId="{CD3F5637-7046-9C44-AD0C-AC8E73BD60BE}"/>
          </ac:picMkLst>
        </pc:picChg>
      </pc:sldChg>
      <pc:sldChg chg="modSp mod ord modShow">
        <pc:chgData name="Cristina Cuesta Martí" userId="9711b60c-3b06-4564-9e15-2b25411ade68" providerId="ADAL" clId="{704A6798-A741-1843-BFF7-76DBFABE1956}" dt="2021-06-29T20:51:02.313" v="640" actId="729"/>
        <pc:sldMkLst>
          <pc:docMk/>
          <pc:sldMk cId="3871644627" sldId="314"/>
        </pc:sldMkLst>
        <pc:picChg chg="mod modCrop">
          <ac:chgData name="Cristina Cuesta Martí" userId="9711b60c-3b06-4564-9e15-2b25411ade68" providerId="ADAL" clId="{704A6798-A741-1843-BFF7-76DBFABE1956}" dt="2021-06-29T20:43:28.943" v="540" actId="732"/>
          <ac:picMkLst>
            <pc:docMk/>
            <pc:sldMk cId="3871644627" sldId="314"/>
            <ac:picMk id="3" creationId="{1B30845D-5F05-9847-AA68-1FEE35DFECF4}"/>
          </ac:picMkLst>
        </pc:picChg>
        <pc:picChg chg="mod modCrop">
          <ac:chgData name="Cristina Cuesta Martí" userId="9711b60c-3b06-4564-9e15-2b25411ade68" providerId="ADAL" clId="{704A6798-A741-1843-BFF7-76DBFABE1956}" dt="2021-06-29T20:43:20.123" v="539" actId="732"/>
          <ac:picMkLst>
            <pc:docMk/>
            <pc:sldMk cId="3871644627" sldId="314"/>
            <ac:picMk id="6" creationId="{8A08E516-0726-2949-BA87-21955CC35AB5}"/>
          </ac:picMkLst>
        </pc:picChg>
      </pc:sldChg>
      <pc:sldChg chg="addSp delSp modSp mod">
        <pc:chgData name="Cristina Cuesta Martí" userId="9711b60c-3b06-4564-9e15-2b25411ade68" providerId="ADAL" clId="{704A6798-A741-1843-BFF7-76DBFABE1956}" dt="2021-06-30T19:56:13.282" v="2566" actId="1036"/>
        <pc:sldMkLst>
          <pc:docMk/>
          <pc:sldMk cId="4051583819" sldId="323"/>
        </pc:sldMkLst>
        <pc:spChg chg="del topLvl">
          <ac:chgData name="Cristina Cuesta Martí" userId="9711b60c-3b06-4564-9e15-2b25411ade68" providerId="ADAL" clId="{704A6798-A741-1843-BFF7-76DBFABE1956}" dt="2021-06-29T15:21:09.930" v="260" actId="478"/>
          <ac:spMkLst>
            <pc:docMk/>
            <pc:sldMk cId="4051583819" sldId="323"/>
            <ac:spMk id="3" creationId="{C42FE2FD-38A7-3A48-B357-1C9C1976DF86}"/>
          </ac:spMkLst>
        </pc:spChg>
        <pc:spChg chg="add del mod">
          <ac:chgData name="Cristina Cuesta Martí" userId="9711b60c-3b06-4564-9e15-2b25411ade68" providerId="ADAL" clId="{704A6798-A741-1843-BFF7-76DBFABE1956}" dt="2021-06-29T15:20:49.867" v="258" actId="478"/>
          <ac:spMkLst>
            <pc:docMk/>
            <pc:sldMk cId="4051583819" sldId="323"/>
            <ac:spMk id="8" creationId="{24D8FA8D-C992-3E40-954F-34B6F1DA8E7A}"/>
          </ac:spMkLst>
        </pc:spChg>
        <pc:spChg chg="add mod">
          <ac:chgData name="Cristina Cuesta Martí" userId="9711b60c-3b06-4564-9e15-2b25411ade68" providerId="ADAL" clId="{704A6798-A741-1843-BFF7-76DBFABE1956}" dt="2021-06-29T19:37:18.626" v="398" actId="164"/>
          <ac:spMkLst>
            <pc:docMk/>
            <pc:sldMk cId="4051583819" sldId="323"/>
            <ac:spMk id="11" creationId="{05B915A5-5236-AB47-B2BF-B94ABB16FD64}"/>
          </ac:spMkLst>
        </pc:spChg>
        <pc:spChg chg="mod">
          <ac:chgData name="Cristina Cuesta Martí" userId="9711b60c-3b06-4564-9e15-2b25411ade68" providerId="ADAL" clId="{704A6798-A741-1843-BFF7-76DBFABE1956}" dt="2021-06-29T19:40:26.162" v="413" actId="14100"/>
          <ac:spMkLst>
            <pc:docMk/>
            <pc:sldMk cId="4051583819" sldId="323"/>
            <ac:spMk id="14" creationId="{516492C4-A1A6-1349-B7B6-6E0B2B1CA10D}"/>
          </ac:spMkLst>
        </pc:spChg>
        <pc:spChg chg="del">
          <ac:chgData name="Cristina Cuesta Martí" userId="9711b60c-3b06-4564-9e15-2b25411ade68" providerId="ADAL" clId="{704A6798-A741-1843-BFF7-76DBFABE1956}" dt="2021-06-29T15:20:52.774" v="259" actId="478"/>
          <ac:spMkLst>
            <pc:docMk/>
            <pc:sldMk cId="4051583819" sldId="323"/>
            <ac:spMk id="17" creationId="{496D508F-7402-E04C-AF07-6E645C69D91D}"/>
          </ac:spMkLst>
        </pc:spChg>
        <pc:spChg chg="add mod">
          <ac:chgData name="Cristina Cuesta Martí" userId="9711b60c-3b06-4564-9e15-2b25411ade68" providerId="ADAL" clId="{704A6798-A741-1843-BFF7-76DBFABE1956}" dt="2021-06-29T19:34:36.528" v="355" actId="164"/>
          <ac:spMkLst>
            <pc:docMk/>
            <pc:sldMk cId="4051583819" sldId="323"/>
            <ac:spMk id="20" creationId="{71760CCB-0087-A546-A74F-44F8B9F49924}"/>
          </ac:spMkLst>
        </pc:spChg>
        <pc:spChg chg="add mod">
          <ac:chgData name="Cristina Cuesta Martí" userId="9711b60c-3b06-4564-9e15-2b25411ade68" providerId="ADAL" clId="{704A6798-A741-1843-BFF7-76DBFABE1956}" dt="2021-06-29T19:35:50.405" v="377" actId="164"/>
          <ac:spMkLst>
            <pc:docMk/>
            <pc:sldMk cId="4051583819" sldId="323"/>
            <ac:spMk id="21" creationId="{34798357-19DA-4A4E-8E3F-65A3D4EEA586}"/>
          </ac:spMkLst>
        </pc:spChg>
        <pc:spChg chg="add mod">
          <ac:chgData name="Cristina Cuesta Martí" userId="9711b60c-3b06-4564-9e15-2b25411ade68" providerId="ADAL" clId="{704A6798-A741-1843-BFF7-76DBFABE1956}" dt="2021-06-29T19:41:28.019" v="421" actId="20577"/>
          <ac:spMkLst>
            <pc:docMk/>
            <pc:sldMk cId="4051583819" sldId="323"/>
            <ac:spMk id="24" creationId="{EBF44519-C36E-8F4A-8B98-F51AB6C05FF8}"/>
          </ac:spMkLst>
        </pc:spChg>
        <pc:grpChg chg="del">
          <ac:chgData name="Cristina Cuesta Martí" userId="9711b60c-3b06-4564-9e15-2b25411ade68" providerId="ADAL" clId="{704A6798-A741-1843-BFF7-76DBFABE1956}" dt="2021-06-29T15:21:09.930" v="260" actId="478"/>
          <ac:grpSpMkLst>
            <pc:docMk/>
            <pc:sldMk cId="4051583819" sldId="323"/>
            <ac:grpSpMk id="4" creationId="{2C4FBBA3-4DDC-AE41-A2C4-452E203A82BC}"/>
          </ac:grpSpMkLst>
        </pc:grpChg>
        <pc:grpChg chg="add mod">
          <ac:chgData name="Cristina Cuesta Martí" userId="9711b60c-3b06-4564-9e15-2b25411ade68" providerId="ADAL" clId="{704A6798-A741-1843-BFF7-76DBFABE1956}" dt="2021-06-29T19:35:50.405" v="377" actId="164"/>
          <ac:grpSpMkLst>
            <pc:docMk/>
            <pc:sldMk cId="4051583819" sldId="323"/>
            <ac:grpSpMk id="12" creationId="{93C58D32-09DA-0C43-9B29-20B815AB0BD2}"/>
          </ac:grpSpMkLst>
        </pc:grpChg>
        <pc:grpChg chg="add mod">
          <ac:chgData name="Cristina Cuesta Martí" userId="9711b60c-3b06-4564-9e15-2b25411ade68" providerId="ADAL" clId="{704A6798-A741-1843-BFF7-76DBFABE1956}" dt="2021-06-29T19:34:36.528" v="355" actId="164"/>
          <ac:grpSpMkLst>
            <pc:docMk/>
            <pc:sldMk cId="4051583819" sldId="323"/>
            <ac:grpSpMk id="16" creationId="{0316D675-1614-2D49-9A1C-B8A5B40216E5}"/>
          </ac:grpSpMkLst>
        </pc:grpChg>
        <pc:grpChg chg="add mod">
          <ac:chgData name="Cristina Cuesta Martí" userId="9711b60c-3b06-4564-9e15-2b25411ade68" providerId="ADAL" clId="{704A6798-A741-1843-BFF7-76DBFABE1956}" dt="2021-06-29T19:37:18.626" v="398" actId="164"/>
          <ac:grpSpMkLst>
            <pc:docMk/>
            <pc:sldMk cId="4051583819" sldId="323"/>
            <ac:grpSpMk id="22" creationId="{25ACFEFE-F3CD-944F-9161-0DCA7F844F44}"/>
          </ac:grpSpMkLst>
        </pc:grpChg>
        <pc:grpChg chg="add mod">
          <ac:chgData name="Cristina Cuesta Martí" userId="9711b60c-3b06-4564-9e15-2b25411ade68" providerId="ADAL" clId="{704A6798-A741-1843-BFF7-76DBFABE1956}" dt="2021-06-30T19:56:13.282" v="2566" actId="1036"/>
          <ac:grpSpMkLst>
            <pc:docMk/>
            <pc:sldMk cId="4051583819" sldId="323"/>
            <ac:grpSpMk id="23" creationId="{7459474E-1A55-FA42-8407-95464AE1DD4C}"/>
          </ac:grpSpMkLst>
        </pc:grpChg>
        <pc:picChg chg="del">
          <ac:chgData name="Cristina Cuesta Martí" userId="9711b60c-3b06-4564-9e15-2b25411ade68" providerId="ADAL" clId="{704A6798-A741-1843-BFF7-76DBFABE1956}" dt="2021-06-29T15:20:47.842" v="257" actId="478"/>
          <ac:picMkLst>
            <pc:docMk/>
            <pc:sldMk cId="4051583819" sldId="323"/>
            <ac:picMk id="6" creationId="{14CCD91C-3DF4-E543-95B7-5DF798A236AE}"/>
          </ac:picMkLst>
        </pc:picChg>
        <pc:picChg chg="del mod topLvl">
          <ac:chgData name="Cristina Cuesta Martí" userId="9711b60c-3b06-4564-9e15-2b25411ade68" providerId="ADAL" clId="{704A6798-A741-1843-BFF7-76DBFABE1956}" dt="2021-06-29T19:26:35.458" v="282" actId="478"/>
          <ac:picMkLst>
            <pc:docMk/>
            <pc:sldMk cId="4051583819" sldId="323"/>
            <ac:picMk id="7" creationId="{039275AE-EC2C-8C4F-ADD3-72716467823A}"/>
          </ac:picMkLst>
        </pc:picChg>
        <pc:picChg chg="add mod modCrop">
          <ac:chgData name="Cristina Cuesta Martí" userId="9711b60c-3b06-4564-9e15-2b25411ade68" providerId="ADAL" clId="{704A6798-A741-1843-BFF7-76DBFABE1956}" dt="2021-06-29T19:34:36.528" v="355" actId="164"/>
          <ac:picMkLst>
            <pc:docMk/>
            <pc:sldMk cId="4051583819" sldId="323"/>
            <ac:picMk id="10" creationId="{6FC61938-016D-D74C-AF7F-031AF0EBA9B9}"/>
          </ac:picMkLst>
        </pc:picChg>
        <pc:picChg chg="add mod">
          <ac:chgData name="Cristina Cuesta Martí" userId="9711b60c-3b06-4564-9e15-2b25411ade68" providerId="ADAL" clId="{704A6798-A741-1843-BFF7-76DBFABE1956}" dt="2021-06-29T19:41:16.484" v="418" actId="1076"/>
          <ac:picMkLst>
            <pc:docMk/>
            <pc:sldMk cId="4051583819" sldId="323"/>
            <ac:picMk id="25" creationId="{DBE764CA-DCE7-424E-8C78-7D374D8386F0}"/>
          </ac:picMkLst>
        </pc:picChg>
      </pc:sldChg>
      <pc:sldChg chg="del">
        <pc:chgData name="Cristina Cuesta Martí" userId="9711b60c-3b06-4564-9e15-2b25411ade68" providerId="ADAL" clId="{704A6798-A741-1843-BFF7-76DBFABE1956}" dt="2021-06-28T20:00:54.303" v="29" actId="2696"/>
        <pc:sldMkLst>
          <pc:docMk/>
          <pc:sldMk cId="3507428726" sldId="324"/>
        </pc:sldMkLst>
      </pc:sldChg>
      <pc:sldChg chg="addSp delSp modSp mod modShow">
        <pc:chgData name="Cristina Cuesta Martí" userId="9711b60c-3b06-4564-9e15-2b25411ade68" providerId="ADAL" clId="{704A6798-A741-1843-BFF7-76DBFABE1956}" dt="2021-06-29T20:25:58.734" v="447" actId="729"/>
        <pc:sldMkLst>
          <pc:docMk/>
          <pc:sldMk cId="3559286958" sldId="326"/>
        </pc:sldMkLst>
        <pc:spChg chg="mod">
          <ac:chgData name="Cristina Cuesta Martí" userId="9711b60c-3b06-4564-9e15-2b25411ade68" providerId="ADAL" clId="{704A6798-A741-1843-BFF7-76DBFABE1956}" dt="2021-06-24T15:31:14.821" v="1" actId="20577"/>
          <ac:spMkLst>
            <pc:docMk/>
            <pc:sldMk cId="3559286958" sldId="326"/>
            <ac:spMk id="16" creationId="{F3616A8B-CCD2-0D4D-8AA5-15F339F136C6}"/>
          </ac:spMkLst>
        </pc:spChg>
        <pc:spChg chg="add del">
          <ac:chgData name="Cristina Cuesta Martí" userId="9711b60c-3b06-4564-9e15-2b25411ade68" providerId="ADAL" clId="{704A6798-A741-1843-BFF7-76DBFABE1956}" dt="2021-06-29T15:25:56.681" v="269" actId="478"/>
          <ac:spMkLst>
            <pc:docMk/>
            <pc:sldMk cId="3559286958" sldId="326"/>
            <ac:spMk id="18" creationId="{DBC59464-9800-2B43-B25E-2DCF5877082D}"/>
          </ac:spMkLst>
        </pc:spChg>
      </pc:sldChg>
      <pc:sldChg chg="addSp delSp modSp mod">
        <pc:chgData name="Cristina Cuesta Martí" userId="9711b60c-3b06-4564-9e15-2b25411ade68" providerId="ADAL" clId="{704A6798-A741-1843-BFF7-76DBFABE1956}" dt="2021-06-30T19:54:44.545" v="2548" actId="1036"/>
        <pc:sldMkLst>
          <pc:docMk/>
          <pc:sldMk cId="265048269" sldId="327"/>
        </pc:sldMkLst>
        <pc:spChg chg="mod">
          <ac:chgData name="Cristina Cuesta Martí" userId="9711b60c-3b06-4564-9e15-2b25411ade68" providerId="ADAL" clId="{704A6798-A741-1843-BFF7-76DBFABE1956}" dt="2021-06-30T19:54:07.995" v="2542" actId="1036"/>
          <ac:spMkLst>
            <pc:docMk/>
            <pc:sldMk cId="265048269" sldId="327"/>
            <ac:spMk id="5" creationId="{513947E4-EB21-0B49-8B81-CD477B05072A}"/>
          </ac:spMkLst>
        </pc:spChg>
        <pc:spChg chg="mod">
          <ac:chgData name="Cristina Cuesta Martí" userId="9711b60c-3b06-4564-9e15-2b25411ade68" providerId="ADAL" clId="{704A6798-A741-1843-BFF7-76DBFABE1956}" dt="2021-06-30T19:54:07.995" v="2542" actId="1036"/>
          <ac:spMkLst>
            <pc:docMk/>
            <pc:sldMk cId="265048269" sldId="327"/>
            <ac:spMk id="7" creationId="{07B3220F-E17D-E648-B938-CF1A3852D63B}"/>
          </ac:spMkLst>
        </pc:spChg>
        <pc:spChg chg="mod">
          <ac:chgData name="Cristina Cuesta Martí" userId="9711b60c-3b06-4564-9e15-2b25411ade68" providerId="ADAL" clId="{704A6798-A741-1843-BFF7-76DBFABE1956}" dt="2021-06-30T19:54:19.354" v="2545" actId="1035"/>
          <ac:spMkLst>
            <pc:docMk/>
            <pc:sldMk cId="265048269" sldId="327"/>
            <ac:spMk id="10" creationId="{71C22952-A3F7-8D4E-B82C-338FEB9896DE}"/>
          </ac:spMkLst>
        </pc:spChg>
        <pc:spChg chg="mod">
          <ac:chgData name="Cristina Cuesta Martí" userId="9711b60c-3b06-4564-9e15-2b25411ade68" providerId="ADAL" clId="{704A6798-A741-1843-BFF7-76DBFABE1956}" dt="2021-06-30T19:54:19.354" v="2545" actId="1035"/>
          <ac:spMkLst>
            <pc:docMk/>
            <pc:sldMk cId="265048269" sldId="327"/>
            <ac:spMk id="11" creationId="{B211F623-DB04-1445-A09A-9CF312C90462}"/>
          </ac:spMkLst>
        </pc:spChg>
        <pc:spChg chg="mod">
          <ac:chgData name="Cristina Cuesta Martí" userId="9711b60c-3b06-4564-9e15-2b25411ade68" providerId="ADAL" clId="{704A6798-A741-1843-BFF7-76DBFABE1956}" dt="2021-06-30T19:54:35.351" v="2546" actId="1036"/>
          <ac:spMkLst>
            <pc:docMk/>
            <pc:sldMk cId="265048269" sldId="327"/>
            <ac:spMk id="13" creationId="{4F07C225-AD3F-C64A-AFD5-7A8B0DFEB1B7}"/>
          </ac:spMkLst>
        </pc:spChg>
        <pc:spChg chg="mod">
          <ac:chgData name="Cristina Cuesta Martí" userId="9711b60c-3b06-4564-9e15-2b25411ade68" providerId="ADAL" clId="{704A6798-A741-1843-BFF7-76DBFABE1956}" dt="2021-06-30T19:54:35.351" v="2546" actId="1036"/>
          <ac:spMkLst>
            <pc:docMk/>
            <pc:sldMk cId="265048269" sldId="327"/>
            <ac:spMk id="14" creationId="{22EA2FD9-CA10-7846-BEB0-BB799B0FD33B}"/>
          </ac:spMkLst>
        </pc:spChg>
        <pc:spChg chg="mod">
          <ac:chgData name="Cristina Cuesta Martí" userId="9711b60c-3b06-4564-9e15-2b25411ade68" providerId="ADAL" clId="{704A6798-A741-1843-BFF7-76DBFABE1956}" dt="2021-06-30T19:54:40.139" v="2547" actId="1036"/>
          <ac:spMkLst>
            <pc:docMk/>
            <pc:sldMk cId="265048269" sldId="327"/>
            <ac:spMk id="16" creationId="{6355B47B-660C-3743-BED0-E8048B2F553D}"/>
          </ac:spMkLst>
        </pc:spChg>
        <pc:spChg chg="mod">
          <ac:chgData name="Cristina Cuesta Martí" userId="9711b60c-3b06-4564-9e15-2b25411ade68" providerId="ADAL" clId="{704A6798-A741-1843-BFF7-76DBFABE1956}" dt="2021-06-30T19:54:40.139" v="2547" actId="1036"/>
          <ac:spMkLst>
            <pc:docMk/>
            <pc:sldMk cId="265048269" sldId="327"/>
            <ac:spMk id="17" creationId="{702643C6-659D-C749-B975-DFA62A34BD47}"/>
          </ac:spMkLst>
        </pc:spChg>
        <pc:spChg chg="mod">
          <ac:chgData name="Cristina Cuesta Martí" userId="9711b60c-3b06-4564-9e15-2b25411ade68" providerId="ADAL" clId="{704A6798-A741-1843-BFF7-76DBFABE1956}" dt="2021-06-30T19:54:44.545" v="2548" actId="1036"/>
          <ac:spMkLst>
            <pc:docMk/>
            <pc:sldMk cId="265048269" sldId="327"/>
            <ac:spMk id="19" creationId="{67F2F340-77C1-3D40-9E32-D570B4A73A68}"/>
          </ac:spMkLst>
        </pc:spChg>
        <pc:spChg chg="mod">
          <ac:chgData name="Cristina Cuesta Martí" userId="9711b60c-3b06-4564-9e15-2b25411ade68" providerId="ADAL" clId="{704A6798-A741-1843-BFF7-76DBFABE1956}" dt="2021-06-30T19:54:44.545" v="2548" actId="1036"/>
          <ac:spMkLst>
            <pc:docMk/>
            <pc:sldMk cId="265048269" sldId="327"/>
            <ac:spMk id="20" creationId="{7371253F-FBEB-484D-A52C-0FB95535639F}"/>
          </ac:spMkLst>
        </pc:spChg>
        <pc:spChg chg="mod">
          <ac:chgData name="Cristina Cuesta Martí" userId="9711b60c-3b06-4564-9e15-2b25411ade68" providerId="ADAL" clId="{704A6798-A741-1843-BFF7-76DBFABE1956}" dt="2021-06-30T19:54:44.545" v="2548" actId="1036"/>
          <ac:spMkLst>
            <pc:docMk/>
            <pc:sldMk cId="265048269" sldId="327"/>
            <ac:spMk id="22" creationId="{409064AA-AFC5-5740-A1AC-DED38F9BB8D3}"/>
          </ac:spMkLst>
        </pc:spChg>
        <pc:spChg chg="del">
          <ac:chgData name="Cristina Cuesta Martí" userId="9711b60c-3b06-4564-9e15-2b25411ade68" providerId="ADAL" clId="{704A6798-A741-1843-BFF7-76DBFABE1956}" dt="2021-06-30T19:53:52.583" v="2536" actId="478"/>
          <ac:spMkLst>
            <pc:docMk/>
            <pc:sldMk cId="265048269" sldId="327"/>
            <ac:spMk id="23" creationId="{CEBF16DE-AF19-0644-8BE2-980720BE2C00}"/>
          </ac:spMkLst>
        </pc:spChg>
        <pc:picChg chg="mod">
          <ac:chgData name="Cristina Cuesta Martí" userId="9711b60c-3b06-4564-9e15-2b25411ade68" providerId="ADAL" clId="{704A6798-A741-1843-BFF7-76DBFABE1956}" dt="2021-06-30T19:54:07.995" v="2542" actId="1036"/>
          <ac:picMkLst>
            <pc:docMk/>
            <pc:sldMk cId="265048269" sldId="327"/>
            <ac:picMk id="6" creationId="{36E53475-8EBA-EC42-A6EB-576B7D1B7D15}"/>
          </ac:picMkLst>
        </pc:picChg>
        <pc:picChg chg="mod">
          <ac:chgData name="Cristina Cuesta Martí" userId="9711b60c-3b06-4564-9e15-2b25411ade68" providerId="ADAL" clId="{704A6798-A741-1843-BFF7-76DBFABE1956}" dt="2021-06-30T19:54:19.354" v="2545" actId="1035"/>
          <ac:picMkLst>
            <pc:docMk/>
            <pc:sldMk cId="265048269" sldId="327"/>
            <ac:picMk id="9" creationId="{8FEB3228-D30C-6C45-93AE-E68752A890EB}"/>
          </ac:picMkLst>
        </pc:picChg>
        <pc:picChg chg="mod">
          <ac:chgData name="Cristina Cuesta Martí" userId="9711b60c-3b06-4564-9e15-2b25411ade68" providerId="ADAL" clId="{704A6798-A741-1843-BFF7-76DBFABE1956}" dt="2021-06-30T19:54:35.351" v="2546" actId="1036"/>
          <ac:picMkLst>
            <pc:docMk/>
            <pc:sldMk cId="265048269" sldId="327"/>
            <ac:picMk id="12" creationId="{3DF6D202-F47C-854D-AE54-84CFBD278ACA}"/>
          </ac:picMkLst>
        </pc:picChg>
        <pc:picChg chg="mod">
          <ac:chgData name="Cristina Cuesta Martí" userId="9711b60c-3b06-4564-9e15-2b25411ade68" providerId="ADAL" clId="{704A6798-A741-1843-BFF7-76DBFABE1956}" dt="2021-06-30T19:54:40.139" v="2547" actId="1036"/>
          <ac:picMkLst>
            <pc:docMk/>
            <pc:sldMk cId="265048269" sldId="327"/>
            <ac:picMk id="15" creationId="{9FB0AF5C-0703-3248-AEA5-519656B82BB8}"/>
          </ac:picMkLst>
        </pc:picChg>
        <pc:picChg chg="mod">
          <ac:chgData name="Cristina Cuesta Martí" userId="9711b60c-3b06-4564-9e15-2b25411ade68" providerId="ADAL" clId="{704A6798-A741-1843-BFF7-76DBFABE1956}" dt="2021-06-30T19:54:44.545" v="2548" actId="1036"/>
          <ac:picMkLst>
            <pc:docMk/>
            <pc:sldMk cId="265048269" sldId="327"/>
            <ac:picMk id="18" creationId="{A3919575-AA87-5A49-AD57-B2989D546D87}"/>
          </ac:picMkLst>
        </pc:picChg>
        <pc:picChg chg="del">
          <ac:chgData name="Cristina Cuesta Martí" userId="9711b60c-3b06-4564-9e15-2b25411ade68" providerId="ADAL" clId="{704A6798-A741-1843-BFF7-76DBFABE1956}" dt="2021-06-30T19:53:52.583" v="2536" actId="478"/>
          <ac:picMkLst>
            <pc:docMk/>
            <pc:sldMk cId="265048269" sldId="327"/>
            <ac:picMk id="21" creationId="{6E9C8124-12B7-3446-8CF0-30A06EA1BA0C}"/>
          </ac:picMkLst>
        </pc:picChg>
        <pc:picChg chg="add del mod">
          <ac:chgData name="Cristina Cuesta Martí" userId="9711b60c-3b06-4564-9e15-2b25411ade68" providerId="ADAL" clId="{704A6798-A741-1843-BFF7-76DBFABE1956}" dt="2021-06-29T15:20:30.153" v="249"/>
          <ac:picMkLst>
            <pc:docMk/>
            <pc:sldMk cId="265048269" sldId="327"/>
            <ac:picMk id="26" creationId="{7F3588F6-FC4E-6146-A15E-F4A0257E77D9}"/>
          </ac:picMkLst>
        </pc:picChg>
        <pc:picChg chg="add mod">
          <ac:chgData name="Cristina Cuesta Martí" userId="9711b60c-3b06-4564-9e15-2b25411ade68" providerId="ADAL" clId="{704A6798-A741-1843-BFF7-76DBFABE1956}" dt="2021-06-29T19:24:46.314" v="280" actId="688"/>
          <ac:picMkLst>
            <pc:docMk/>
            <pc:sldMk cId="265048269" sldId="327"/>
            <ac:picMk id="27" creationId="{8569F79B-04B9-A24D-B54C-558664B904F5}"/>
          </ac:picMkLst>
        </pc:picChg>
        <pc:picChg chg="add del mod">
          <ac:chgData name="Cristina Cuesta Martí" userId="9711b60c-3b06-4564-9e15-2b25411ade68" providerId="ADAL" clId="{704A6798-A741-1843-BFF7-76DBFABE1956}" dt="2021-06-29T15:20:41.111" v="255" actId="1076"/>
          <ac:picMkLst>
            <pc:docMk/>
            <pc:sldMk cId="265048269" sldId="327"/>
            <ac:picMk id="1026" creationId="{0A94669A-AF58-A14B-B101-154F321B731A}"/>
          </ac:picMkLst>
        </pc:picChg>
      </pc:sldChg>
      <pc:sldChg chg="addSp delSp modSp mod">
        <pc:chgData name="Cristina Cuesta Martí" userId="9711b60c-3b06-4564-9e15-2b25411ade68" providerId="ADAL" clId="{704A6798-A741-1843-BFF7-76DBFABE1956}" dt="2021-06-30T18:24:46.501" v="2128" actId="1036"/>
        <pc:sldMkLst>
          <pc:docMk/>
          <pc:sldMk cId="3112828285" sldId="329"/>
        </pc:sldMkLst>
        <pc:spChg chg="mod">
          <ac:chgData name="Cristina Cuesta Martí" userId="9711b60c-3b06-4564-9e15-2b25411ade68" providerId="ADAL" clId="{704A6798-A741-1843-BFF7-76DBFABE1956}" dt="2021-06-29T21:45:41.571" v="2028" actId="20577"/>
          <ac:spMkLst>
            <pc:docMk/>
            <pc:sldMk cId="3112828285" sldId="329"/>
            <ac:spMk id="10" creationId="{29138F79-FA0E-0F48-8722-A8D8A96D07C8}"/>
          </ac:spMkLst>
        </pc:spChg>
        <pc:spChg chg="mod">
          <ac:chgData name="Cristina Cuesta Martí" userId="9711b60c-3b06-4564-9e15-2b25411ade68" providerId="ADAL" clId="{704A6798-A741-1843-BFF7-76DBFABE1956}" dt="2021-06-29T21:43:06.456" v="1967" actId="20577"/>
          <ac:spMkLst>
            <pc:docMk/>
            <pc:sldMk cId="3112828285" sldId="329"/>
            <ac:spMk id="11" creationId="{19D30E11-034C-844C-B11F-10CCD87A79C4}"/>
          </ac:spMkLst>
        </pc:spChg>
        <pc:spChg chg="add mod">
          <ac:chgData name="Cristina Cuesta Martí" userId="9711b60c-3b06-4564-9e15-2b25411ade68" providerId="ADAL" clId="{704A6798-A741-1843-BFF7-76DBFABE1956}" dt="2021-06-30T18:23:04.621" v="2098" actId="1076"/>
          <ac:spMkLst>
            <pc:docMk/>
            <pc:sldMk cId="3112828285" sldId="329"/>
            <ac:spMk id="14" creationId="{B972E41C-5BD1-074C-AB6C-B3FCEBBFE678}"/>
          </ac:spMkLst>
        </pc:spChg>
        <pc:spChg chg="add mod">
          <ac:chgData name="Cristina Cuesta Martí" userId="9711b60c-3b06-4564-9e15-2b25411ade68" providerId="ADAL" clId="{704A6798-A741-1843-BFF7-76DBFABE1956}" dt="2021-06-29T20:48:11.820" v="601" actId="164"/>
          <ac:spMkLst>
            <pc:docMk/>
            <pc:sldMk cId="3112828285" sldId="329"/>
            <ac:spMk id="17" creationId="{01772E2A-4920-6F49-AF4C-81681F5CD05A}"/>
          </ac:spMkLst>
        </pc:spChg>
        <pc:spChg chg="add mod">
          <ac:chgData name="Cristina Cuesta Martí" userId="9711b60c-3b06-4564-9e15-2b25411ade68" providerId="ADAL" clId="{704A6798-A741-1843-BFF7-76DBFABE1956}" dt="2021-06-29T21:43:09.179" v="1968" actId="20577"/>
          <ac:spMkLst>
            <pc:docMk/>
            <pc:sldMk cId="3112828285" sldId="329"/>
            <ac:spMk id="19" creationId="{A3141009-2E8E-6F4B-BF42-E43C7E3A0ABB}"/>
          </ac:spMkLst>
        </pc:spChg>
        <pc:spChg chg="add mod">
          <ac:chgData name="Cristina Cuesta Martí" userId="9711b60c-3b06-4564-9e15-2b25411ade68" providerId="ADAL" clId="{704A6798-A741-1843-BFF7-76DBFABE1956}" dt="2021-06-30T18:24:15.335" v="2122" actId="1076"/>
          <ac:spMkLst>
            <pc:docMk/>
            <pc:sldMk cId="3112828285" sldId="329"/>
            <ac:spMk id="20" creationId="{9ACD994A-F2B6-A844-8F72-B07B66C6FC80}"/>
          </ac:spMkLst>
        </pc:spChg>
        <pc:spChg chg="add mod">
          <ac:chgData name="Cristina Cuesta Martí" userId="9711b60c-3b06-4564-9e15-2b25411ade68" providerId="ADAL" clId="{704A6798-A741-1843-BFF7-76DBFABE1956}" dt="2021-06-30T18:24:46.501" v="2128" actId="1036"/>
          <ac:spMkLst>
            <pc:docMk/>
            <pc:sldMk cId="3112828285" sldId="329"/>
            <ac:spMk id="21" creationId="{8BB8344E-72C5-964C-A374-843A96710B03}"/>
          </ac:spMkLst>
        </pc:spChg>
        <pc:grpChg chg="add mod">
          <ac:chgData name="Cristina Cuesta Martí" userId="9711b60c-3b06-4564-9e15-2b25411ade68" providerId="ADAL" clId="{704A6798-A741-1843-BFF7-76DBFABE1956}" dt="2021-06-30T18:23:20.683" v="2101" actId="1076"/>
          <ac:grpSpMkLst>
            <pc:docMk/>
            <pc:sldMk cId="3112828285" sldId="329"/>
            <ac:grpSpMk id="5" creationId="{4BB3A1EC-C644-BA43-BA3C-34A0A825899C}"/>
          </ac:grpSpMkLst>
        </pc:grpChg>
        <pc:grpChg chg="del mod">
          <ac:chgData name="Cristina Cuesta Martí" userId="9711b60c-3b06-4564-9e15-2b25411ade68" providerId="ADAL" clId="{704A6798-A741-1843-BFF7-76DBFABE1956}" dt="2021-06-29T20:46:07.336" v="582" actId="478"/>
          <ac:grpSpMkLst>
            <pc:docMk/>
            <pc:sldMk cId="3112828285" sldId="329"/>
            <ac:grpSpMk id="8" creationId="{92DA5D52-BDEE-DA47-902F-A759B406A68D}"/>
          </ac:grpSpMkLst>
        </pc:grpChg>
        <pc:picChg chg="add del mod modCrop">
          <ac:chgData name="Cristina Cuesta Martí" userId="9711b60c-3b06-4564-9e15-2b25411ade68" providerId="ADAL" clId="{704A6798-A741-1843-BFF7-76DBFABE1956}" dt="2021-06-29T20:46:36.716" v="591" actId="478"/>
          <ac:picMkLst>
            <pc:docMk/>
            <pc:sldMk cId="3112828285" sldId="329"/>
            <ac:picMk id="3" creationId="{54850EE6-CC1D-E548-ABB4-13A6918E14C8}"/>
          </ac:picMkLst>
        </pc:picChg>
        <pc:picChg chg="add del mod modCrop">
          <ac:chgData name="Cristina Cuesta Martí" userId="9711b60c-3b06-4564-9e15-2b25411ade68" providerId="ADAL" clId="{704A6798-A741-1843-BFF7-76DBFABE1956}" dt="2021-06-29T20:45:58.437" v="576" actId="478"/>
          <ac:picMkLst>
            <pc:docMk/>
            <pc:sldMk cId="3112828285" sldId="329"/>
            <ac:picMk id="14" creationId="{53147F32-B546-064E-B1E3-33217E34C8E4}"/>
          </ac:picMkLst>
        </pc:picChg>
        <pc:picChg chg="add mod modCrop">
          <ac:chgData name="Cristina Cuesta Martí" userId="9711b60c-3b06-4564-9e15-2b25411ade68" providerId="ADAL" clId="{704A6798-A741-1843-BFF7-76DBFABE1956}" dt="2021-06-30T18:23:55.067" v="2118" actId="1076"/>
          <ac:picMkLst>
            <pc:docMk/>
            <pc:sldMk cId="3112828285" sldId="329"/>
            <ac:picMk id="15" creationId="{907F534E-94CA-D744-B9D0-DB7784CDBFF1}"/>
          </ac:picMkLst>
        </pc:picChg>
        <pc:picChg chg="add mod">
          <ac:chgData name="Cristina Cuesta Martí" userId="9711b60c-3b06-4564-9e15-2b25411ade68" providerId="ADAL" clId="{704A6798-A741-1843-BFF7-76DBFABE1956}" dt="2021-06-29T20:48:11.820" v="601" actId="164"/>
          <ac:picMkLst>
            <pc:docMk/>
            <pc:sldMk cId="3112828285" sldId="329"/>
            <ac:picMk id="16" creationId="{7AD4213C-B933-604A-9E93-C839741BC176}"/>
          </ac:picMkLst>
        </pc:picChg>
        <pc:picChg chg="add mod modCrop">
          <ac:chgData name="Cristina Cuesta Martí" userId="9711b60c-3b06-4564-9e15-2b25411ade68" providerId="ADAL" clId="{704A6798-A741-1843-BFF7-76DBFABE1956}" dt="2021-06-30T18:23:59.069" v="2119" actId="1037"/>
          <ac:picMkLst>
            <pc:docMk/>
            <pc:sldMk cId="3112828285" sldId="329"/>
            <ac:picMk id="18" creationId="{FA0F3E7C-D835-FB4F-8327-2083B63D5E9D}"/>
          </ac:picMkLst>
        </pc:picChg>
      </pc:sldChg>
      <pc:sldChg chg="modSp mod modShow">
        <pc:chgData name="Cristina Cuesta Martí" userId="9711b60c-3b06-4564-9e15-2b25411ade68" providerId="ADAL" clId="{704A6798-A741-1843-BFF7-76DBFABE1956}" dt="2021-06-30T18:59:06.371" v="2181" actId="729"/>
        <pc:sldMkLst>
          <pc:docMk/>
          <pc:sldMk cId="2485152239" sldId="330"/>
        </pc:sldMkLst>
        <pc:spChg chg="mod">
          <ac:chgData name="Cristina Cuesta Martí" userId="9711b60c-3b06-4564-9e15-2b25411ade68" providerId="ADAL" clId="{704A6798-A741-1843-BFF7-76DBFABE1956}" dt="2021-06-29T21:43:43.491" v="1987" actId="20577"/>
          <ac:spMkLst>
            <pc:docMk/>
            <pc:sldMk cId="2485152239" sldId="330"/>
            <ac:spMk id="15" creationId="{FD01F294-3D52-B244-A36F-3934170C06FD}"/>
          </ac:spMkLst>
        </pc:spChg>
        <pc:spChg chg="mod">
          <ac:chgData name="Cristina Cuesta Martí" userId="9711b60c-3b06-4564-9e15-2b25411ade68" providerId="ADAL" clId="{704A6798-A741-1843-BFF7-76DBFABE1956}" dt="2021-06-29T21:43:45.979" v="1989" actId="20577"/>
          <ac:spMkLst>
            <pc:docMk/>
            <pc:sldMk cId="2485152239" sldId="330"/>
            <ac:spMk id="16" creationId="{DA16E74B-6AF9-D44F-8328-84DAE398006E}"/>
          </ac:spMkLst>
        </pc:spChg>
        <pc:spChg chg="mod">
          <ac:chgData name="Cristina Cuesta Martí" userId="9711b60c-3b06-4564-9e15-2b25411ade68" providerId="ADAL" clId="{704A6798-A741-1843-BFF7-76DBFABE1956}" dt="2021-06-29T21:45:54.772" v="2032" actId="20577"/>
          <ac:spMkLst>
            <pc:docMk/>
            <pc:sldMk cId="2485152239" sldId="330"/>
            <ac:spMk id="25" creationId="{9DC265C3-F16A-7143-A109-92A5F9C2F561}"/>
          </ac:spMkLst>
        </pc:spChg>
      </pc:sldChg>
      <pc:sldChg chg="addSp modSp mod ord">
        <pc:chgData name="Cristina Cuesta Martí" userId="9711b60c-3b06-4564-9e15-2b25411ade68" providerId="ADAL" clId="{704A6798-A741-1843-BFF7-76DBFABE1956}" dt="2021-06-30T19:30:59.816" v="2308" actId="14100"/>
        <pc:sldMkLst>
          <pc:docMk/>
          <pc:sldMk cId="771657968" sldId="331"/>
        </pc:sldMkLst>
        <pc:spChg chg="mod">
          <ac:chgData name="Cristina Cuesta Martí" userId="9711b60c-3b06-4564-9e15-2b25411ade68" providerId="ADAL" clId="{704A6798-A741-1843-BFF7-76DBFABE1956}" dt="2021-06-29T21:46:07.315" v="2038" actId="20577"/>
          <ac:spMkLst>
            <pc:docMk/>
            <pc:sldMk cId="771657968" sldId="331"/>
            <ac:spMk id="6" creationId="{679C885C-3EDC-BA43-B7B3-29D6502E8233}"/>
          </ac:spMkLst>
        </pc:spChg>
        <pc:spChg chg="mod">
          <ac:chgData name="Cristina Cuesta Martí" userId="9711b60c-3b06-4564-9e15-2b25411ade68" providerId="ADAL" clId="{704A6798-A741-1843-BFF7-76DBFABE1956}" dt="2021-06-30T19:28:47.605" v="2305" actId="1076"/>
          <ac:spMkLst>
            <pc:docMk/>
            <pc:sldMk cId="771657968" sldId="331"/>
            <ac:spMk id="7" creationId="{F6620365-D3D8-4C47-A04C-1D6A58196328}"/>
          </ac:spMkLst>
        </pc:spChg>
        <pc:spChg chg="mod">
          <ac:chgData name="Cristina Cuesta Martí" userId="9711b60c-3b06-4564-9e15-2b25411ade68" providerId="ADAL" clId="{704A6798-A741-1843-BFF7-76DBFABE1956}" dt="2021-06-30T19:04:49.490" v="2250" actId="1035"/>
          <ac:spMkLst>
            <pc:docMk/>
            <pc:sldMk cId="771657968" sldId="331"/>
            <ac:spMk id="8" creationId="{C39EDECB-4298-B84E-AE8C-612A583DE795}"/>
          </ac:spMkLst>
        </pc:spChg>
        <pc:spChg chg="mod">
          <ac:chgData name="Cristina Cuesta Martí" userId="9711b60c-3b06-4564-9e15-2b25411ade68" providerId="ADAL" clId="{704A6798-A741-1843-BFF7-76DBFABE1956}" dt="2021-06-30T19:30:59.816" v="2308" actId="14100"/>
          <ac:spMkLst>
            <pc:docMk/>
            <pc:sldMk cId="771657968" sldId="331"/>
            <ac:spMk id="19" creationId="{DE0DAF05-0047-5446-96FD-6E2AA9EA970B}"/>
          </ac:spMkLst>
        </pc:spChg>
        <pc:picChg chg="add mod modCrop">
          <ac:chgData name="Cristina Cuesta Martí" userId="9711b60c-3b06-4564-9e15-2b25411ade68" providerId="ADAL" clId="{704A6798-A741-1843-BFF7-76DBFABE1956}" dt="2021-06-30T19:12:30.111" v="2278" actId="732"/>
          <ac:picMkLst>
            <pc:docMk/>
            <pc:sldMk cId="771657968" sldId="331"/>
            <ac:picMk id="3" creationId="{292F3662-D7FB-DE42-BCB1-DF7AD4751992}"/>
          </ac:picMkLst>
        </pc:picChg>
        <pc:picChg chg="add mod modCrop">
          <ac:chgData name="Cristina Cuesta Martí" userId="9711b60c-3b06-4564-9e15-2b25411ade68" providerId="ADAL" clId="{704A6798-A741-1843-BFF7-76DBFABE1956}" dt="2021-06-30T19:12:19.800" v="2277" actId="1035"/>
          <ac:picMkLst>
            <pc:docMk/>
            <pc:sldMk cId="771657968" sldId="331"/>
            <ac:picMk id="13" creationId="{7242B340-0525-1541-B0A3-B7B5A6606433}"/>
          </ac:picMkLst>
        </pc:picChg>
        <pc:picChg chg="mod">
          <ac:chgData name="Cristina Cuesta Martí" userId="9711b60c-3b06-4564-9e15-2b25411ade68" providerId="ADAL" clId="{704A6798-A741-1843-BFF7-76DBFABE1956}" dt="2021-06-30T19:28:40.843" v="2304" actId="1036"/>
          <ac:picMkLst>
            <pc:docMk/>
            <pc:sldMk cId="771657968" sldId="331"/>
            <ac:picMk id="14" creationId="{9135C52C-481C-0246-B875-29FCC010DB09}"/>
          </ac:picMkLst>
        </pc:picChg>
        <pc:picChg chg="add mod modCrop">
          <ac:chgData name="Cristina Cuesta Martí" userId="9711b60c-3b06-4564-9e15-2b25411ade68" providerId="ADAL" clId="{704A6798-A741-1843-BFF7-76DBFABE1956}" dt="2021-06-30T19:14:23.816" v="2298" actId="732"/>
          <ac:picMkLst>
            <pc:docMk/>
            <pc:sldMk cId="771657968" sldId="331"/>
            <ac:picMk id="16" creationId="{A9756081-6CDF-2E43-B29E-FE6AEC9C9A23}"/>
          </ac:picMkLst>
        </pc:picChg>
        <pc:picChg chg="add mod">
          <ac:chgData name="Cristina Cuesta Martí" userId="9711b60c-3b06-4564-9e15-2b25411ade68" providerId="ADAL" clId="{704A6798-A741-1843-BFF7-76DBFABE1956}" dt="2021-06-30T19:14:17.512" v="2297" actId="1036"/>
          <ac:picMkLst>
            <pc:docMk/>
            <pc:sldMk cId="771657968" sldId="331"/>
            <ac:picMk id="18" creationId="{46B28006-8B2D-084C-813D-798A342FE137}"/>
          </ac:picMkLst>
        </pc:picChg>
        <pc:picChg chg="add mod modCrop">
          <ac:chgData name="Cristina Cuesta Martí" userId="9711b60c-3b06-4564-9e15-2b25411ade68" providerId="ADAL" clId="{704A6798-A741-1843-BFF7-76DBFABE1956}" dt="2021-06-30T19:13:08.182" v="2284" actId="1076"/>
          <ac:picMkLst>
            <pc:docMk/>
            <pc:sldMk cId="771657968" sldId="331"/>
            <ac:picMk id="20" creationId="{C66EC77A-9417-3E43-BD0B-DDBB20749856}"/>
          </ac:picMkLst>
        </pc:picChg>
        <pc:picChg chg="add mod modCrop">
          <ac:chgData name="Cristina Cuesta Martí" userId="9711b60c-3b06-4564-9e15-2b25411ade68" providerId="ADAL" clId="{704A6798-A741-1843-BFF7-76DBFABE1956}" dt="2021-06-30T19:14:47.594" v="2303" actId="1076"/>
          <ac:picMkLst>
            <pc:docMk/>
            <pc:sldMk cId="771657968" sldId="331"/>
            <ac:picMk id="22" creationId="{0FFC9B1D-50DA-7E48-950F-11EC3545C23A}"/>
          </ac:picMkLst>
        </pc:picChg>
      </pc:sldChg>
      <pc:sldChg chg="modSp mod modShow">
        <pc:chgData name="Cristina Cuesta Martí" userId="9711b60c-3b06-4564-9e15-2b25411ade68" providerId="ADAL" clId="{704A6798-A741-1843-BFF7-76DBFABE1956}" dt="2021-06-30T19:03:07.917" v="2230" actId="729"/>
        <pc:sldMkLst>
          <pc:docMk/>
          <pc:sldMk cId="500897931" sldId="333"/>
        </pc:sldMkLst>
        <pc:spChg chg="mod">
          <ac:chgData name="Cristina Cuesta Martí" userId="9711b60c-3b06-4564-9e15-2b25411ade68" providerId="ADAL" clId="{704A6798-A741-1843-BFF7-76DBFABE1956}" dt="2021-06-29T21:43:49.947" v="1991" actId="20577"/>
          <ac:spMkLst>
            <pc:docMk/>
            <pc:sldMk cId="500897931" sldId="333"/>
            <ac:spMk id="9" creationId="{E593928A-F348-A446-B5DF-807A09E082FF}"/>
          </ac:spMkLst>
        </pc:spChg>
        <pc:spChg chg="mod">
          <ac:chgData name="Cristina Cuesta Martí" userId="9711b60c-3b06-4564-9e15-2b25411ade68" providerId="ADAL" clId="{704A6798-A741-1843-BFF7-76DBFABE1956}" dt="2021-06-29T21:45:59.293" v="2034" actId="20577"/>
          <ac:spMkLst>
            <pc:docMk/>
            <pc:sldMk cId="500897931" sldId="333"/>
            <ac:spMk id="25" creationId="{9DC265C3-F16A-7143-A109-92A5F9C2F561}"/>
          </ac:spMkLst>
        </pc:spChg>
        <pc:spChg chg="mod">
          <ac:chgData name="Cristina Cuesta Martí" userId="9711b60c-3b06-4564-9e15-2b25411ade68" providerId="ADAL" clId="{704A6798-A741-1843-BFF7-76DBFABE1956}" dt="2021-06-29T21:43:52.436" v="1993" actId="20577"/>
          <ac:spMkLst>
            <pc:docMk/>
            <pc:sldMk cId="500897931" sldId="333"/>
            <ac:spMk id="38" creationId="{205AA71F-CEE3-CD43-B2FC-1AAD03CDE481}"/>
          </ac:spMkLst>
        </pc:spChg>
      </pc:sldChg>
      <pc:sldChg chg="addSp delSp modSp mod modAnim modNotesTx">
        <pc:chgData name="Cristina Cuesta Martí" userId="9711b60c-3b06-4564-9e15-2b25411ade68" providerId="ADAL" clId="{704A6798-A741-1843-BFF7-76DBFABE1956}" dt="2021-06-30T20:42:03.218" v="2576" actId="20577"/>
        <pc:sldMkLst>
          <pc:docMk/>
          <pc:sldMk cId="2855872059" sldId="334"/>
        </pc:sldMkLst>
        <pc:spChg chg="mod">
          <ac:chgData name="Cristina Cuesta Martí" userId="9711b60c-3b06-4564-9e15-2b25411ade68" providerId="ADAL" clId="{704A6798-A741-1843-BFF7-76DBFABE1956}" dt="2021-06-30T19:43:00.285" v="2531" actId="1035"/>
          <ac:spMkLst>
            <pc:docMk/>
            <pc:sldMk cId="2855872059" sldId="334"/>
            <ac:spMk id="2" creationId="{04BD13D8-DC54-DB43-AE44-41BFDB0E61D9}"/>
          </ac:spMkLst>
        </pc:spChg>
        <pc:spChg chg="add del mod">
          <ac:chgData name="Cristina Cuesta Martí" userId="9711b60c-3b06-4564-9e15-2b25411ade68" providerId="ADAL" clId="{704A6798-A741-1843-BFF7-76DBFABE1956}" dt="2021-06-28T20:31:22.747" v="56" actId="767"/>
          <ac:spMkLst>
            <pc:docMk/>
            <pc:sldMk cId="2855872059" sldId="334"/>
            <ac:spMk id="3" creationId="{DF38706D-7A65-6C44-95E9-7BF5FDC0DAE7}"/>
          </ac:spMkLst>
        </pc:spChg>
        <pc:spChg chg="mod">
          <ac:chgData name="Cristina Cuesta Martí" userId="9711b60c-3b06-4564-9e15-2b25411ade68" providerId="ADAL" clId="{704A6798-A741-1843-BFF7-76DBFABE1956}" dt="2021-06-30T19:34:44.276" v="2341" actId="1076"/>
          <ac:spMkLst>
            <pc:docMk/>
            <pc:sldMk cId="2855872059" sldId="334"/>
            <ac:spMk id="4" creationId="{EB5A3134-5254-D840-B225-672050D28619}"/>
          </ac:spMkLst>
        </pc:spChg>
        <pc:spChg chg="mod">
          <ac:chgData name="Cristina Cuesta Martí" userId="9711b60c-3b06-4564-9e15-2b25411ade68" providerId="ADAL" clId="{704A6798-A741-1843-BFF7-76DBFABE1956}" dt="2021-06-29T21:46:12.140" v="2040" actId="20577"/>
          <ac:spMkLst>
            <pc:docMk/>
            <pc:sldMk cId="2855872059" sldId="334"/>
            <ac:spMk id="6" creationId="{679C885C-3EDC-BA43-B7B3-29D6502E8233}"/>
          </ac:spMkLst>
        </pc:spChg>
        <pc:spChg chg="mod">
          <ac:chgData name="Cristina Cuesta Martí" userId="9711b60c-3b06-4564-9e15-2b25411ade68" providerId="ADAL" clId="{704A6798-A741-1843-BFF7-76DBFABE1956}" dt="2021-06-30T20:42:03.218" v="2576" actId="20577"/>
          <ac:spMkLst>
            <pc:docMk/>
            <pc:sldMk cId="2855872059" sldId="334"/>
            <ac:spMk id="10" creationId="{E19BDCD0-91C9-BD42-80CD-C167AE8A2C03}"/>
          </ac:spMkLst>
        </pc:spChg>
        <pc:spChg chg="del">
          <ac:chgData name="Cristina Cuesta Martí" userId="9711b60c-3b06-4564-9e15-2b25411ade68" providerId="ADAL" clId="{704A6798-A741-1843-BFF7-76DBFABE1956}" dt="2021-06-28T20:30:58.536" v="42" actId="478"/>
          <ac:spMkLst>
            <pc:docMk/>
            <pc:sldMk cId="2855872059" sldId="334"/>
            <ac:spMk id="11" creationId="{8841869A-7338-4449-A632-872BB4B7808B}"/>
          </ac:spMkLst>
        </pc:spChg>
        <pc:spChg chg="add mod">
          <ac:chgData name="Cristina Cuesta Martí" userId="9711b60c-3b06-4564-9e15-2b25411ade68" providerId="ADAL" clId="{704A6798-A741-1843-BFF7-76DBFABE1956}" dt="2021-06-30T19:42:50.287" v="2529" actId="1036"/>
          <ac:spMkLst>
            <pc:docMk/>
            <pc:sldMk cId="2855872059" sldId="334"/>
            <ac:spMk id="22" creationId="{1BD27429-7C15-1743-9154-D74F3234F943}"/>
          </ac:spMkLst>
        </pc:spChg>
        <pc:spChg chg="add mod">
          <ac:chgData name="Cristina Cuesta Martí" userId="9711b60c-3b06-4564-9e15-2b25411ade68" providerId="ADAL" clId="{704A6798-A741-1843-BFF7-76DBFABE1956}" dt="2021-06-29T21:20:46.784" v="1387" actId="1037"/>
          <ac:spMkLst>
            <pc:docMk/>
            <pc:sldMk cId="2855872059" sldId="334"/>
            <ac:spMk id="23" creationId="{35906827-639D-9A49-A34D-D69718393682}"/>
          </ac:spMkLst>
        </pc:spChg>
        <pc:spChg chg="add mod">
          <ac:chgData name="Cristina Cuesta Martí" userId="9711b60c-3b06-4564-9e15-2b25411ade68" providerId="ADAL" clId="{704A6798-A741-1843-BFF7-76DBFABE1956}" dt="2021-06-29T21:21:12.554" v="1399" actId="1076"/>
          <ac:spMkLst>
            <pc:docMk/>
            <pc:sldMk cId="2855872059" sldId="334"/>
            <ac:spMk id="24" creationId="{A92780BF-2ACD-0F4B-A2F9-995B247FD977}"/>
          </ac:spMkLst>
        </pc:spChg>
        <pc:spChg chg="add mod">
          <ac:chgData name="Cristina Cuesta Martí" userId="9711b60c-3b06-4564-9e15-2b25411ade68" providerId="ADAL" clId="{704A6798-A741-1843-BFF7-76DBFABE1956}" dt="2021-06-30T19:42:11.786" v="2523" actId="1076"/>
          <ac:spMkLst>
            <pc:docMk/>
            <pc:sldMk cId="2855872059" sldId="334"/>
            <ac:spMk id="27" creationId="{E38C6BE0-EB6C-B545-855D-6A30927BDB0F}"/>
          </ac:spMkLst>
        </pc:spChg>
        <pc:picChg chg="add mod modCrop">
          <ac:chgData name="Cristina Cuesta Martí" userId="9711b60c-3b06-4564-9e15-2b25411ade68" providerId="ADAL" clId="{704A6798-A741-1843-BFF7-76DBFABE1956}" dt="2021-06-29T21:21:01.168" v="1398" actId="1037"/>
          <ac:picMkLst>
            <pc:docMk/>
            <pc:sldMk cId="2855872059" sldId="334"/>
            <ac:picMk id="8" creationId="{DF9D5C54-E5E5-9948-A40E-63B4A1689528}"/>
          </ac:picMkLst>
        </pc:picChg>
        <pc:picChg chg="del mod">
          <ac:chgData name="Cristina Cuesta Martí" userId="9711b60c-3b06-4564-9e15-2b25411ade68" providerId="ADAL" clId="{704A6798-A741-1843-BFF7-76DBFABE1956}" dt="2021-06-28T20:31:24.946" v="58" actId="478"/>
          <ac:picMkLst>
            <pc:docMk/>
            <pc:sldMk cId="2855872059" sldId="334"/>
            <ac:picMk id="12" creationId="{8FAB9CCA-DD95-0447-820F-86E0B728FDCD}"/>
          </ac:picMkLst>
        </pc:picChg>
        <pc:picChg chg="add mod modCrop">
          <ac:chgData name="Cristina Cuesta Martí" userId="9711b60c-3b06-4564-9e15-2b25411ade68" providerId="ADAL" clId="{704A6798-A741-1843-BFF7-76DBFABE1956}" dt="2021-06-29T21:20:46.784" v="1387" actId="1037"/>
          <ac:picMkLst>
            <pc:docMk/>
            <pc:sldMk cId="2855872059" sldId="334"/>
            <ac:picMk id="13" creationId="{E66F3CF7-1662-154C-A88F-878D66183E8E}"/>
          </ac:picMkLst>
        </pc:picChg>
        <pc:picChg chg="add mod modCrop">
          <ac:chgData name="Cristina Cuesta Martí" userId="9711b60c-3b06-4564-9e15-2b25411ade68" providerId="ADAL" clId="{704A6798-A741-1843-BFF7-76DBFABE1956}" dt="2021-06-29T21:20:46.784" v="1387" actId="1037"/>
          <ac:picMkLst>
            <pc:docMk/>
            <pc:sldMk cId="2855872059" sldId="334"/>
            <ac:picMk id="16" creationId="{F2248BA9-8DAB-3843-8D7F-6E4E27959831}"/>
          </ac:picMkLst>
        </pc:picChg>
        <pc:picChg chg="add mod modCrop">
          <ac:chgData name="Cristina Cuesta Martí" userId="9711b60c-3b06-4564-9e15-2b25411ade68" providerId="ADAL" clId="{704A6798-A741-1843-BFF7-76DBFABE1956}" dt="2021-06-29T21:21:12.554" v="1399" actId="1076"/>
          <ac:picMkLst>
            <pc:docMk/>
            <pc:sldMk cId="2855872059" sldId="334"/>
            <ac:picMk id="17" creationId="{BFEC7308-E99A-764E-89A3-82F67C13C979}"/>
          </ac:picMkLst>
        </pc:picChg>
        <pc:picChg chg="add mod modCrop">
          <ac:chgData name="Cristina Cuesta Martí" userId="9711b60c-3b06-4564-9e15-2b25411ade68" providerId="ADAL" clId="{704A6798-A741-1843-BFF7-76DBFABE1956}" dt="2021-06-30T19:42:50.287" v="2529" actId="1036"/>
          <ac:picMkLst>
            <pc:docMk/>
            <pc:sldMk cId="2855872059" sldId="334"/>
            <ac:picMk id="19" creationId="{CE5143F8-D7DE-334A-BE93-C102E399B7E2}"/>
          </ac:picMkLst>
        </pc:picChg>
        <pc:picChg chg="add mod modCrop">
          <ac:chgData name="Cristina Cuesta Martí" userId="9711b60c-3b06-4564-9e15-2b25411ade68" providerId="ADAL" clId="{704A6798-A741-1843-BFF7-76DBFABE1956}" dt="2021-06-30T19:42:50.287" v="2529" actId="1036"/>
          <ac:picMkLst>
            <pc:docMk/>
            <pc:sldMk cId="2855872059" sldId="334"/>
            <ac:picMk id="21" creationId="{A7DF5BFC-F199-9447-B4A8-C6B3FE749563}"/>
          </ac:picMkLst>
        </pc:picChg>
        <pc:picChg chg="add del mod">
          <ac:chgData name="Cristina Cuesta Martí" userId="9711b60c-3b06-4564-9e15-2b25411ade68" providerId="ADAL" clId="{704A6798-A741-1843-BFF7-76DBFABE1956}" dt="2021-06-29T21:29:25.520" v="1552" actId="478"/>
          <ac:picMkLst>
            <pc:docMk/>
            <pc:sldMk cId="2855872059" sldId="334"/>
            <ac:picMk id="26" creationId="{E26FB427-ECF5-0248-9D60-611E3CE7A350}"/>
          </ac:picMkLst>
        </pc:picChg>
        <pc:picChg chg="add mod">
          <ac:chgData name="Cristina Cuesta Martí" userId="9711b60c-3b06-4564-9e15-2b25411ade68" providerId="ADAL" clId="{704A6798-A741-1843-BFF7-76DBFABE1956}" dt="2021-06-30T19:42:32.350" v="2528" actId="1076"/>
          <ac:picMkLst>
            <pc:docMk/>
            <pc:sldMk cId="2855872059" sldId="334"/>
            <ac:picMk id="1026" creationId="{174810BC-5330-084F-9E78-909FCB709965}"/>
          </ac:picMkLst>
        </pc:picChg>
        <pc:cxnChg chg="add mod">
          <ac:chgData name="Cristina Cuesta Martí" userId="9711b60c-3b06-4564-9e15-2b25411ade68" providerId="ADAL" clId="{704A6798-A741-1843-BFF7-76DBFABE1956}" dt="2021-06-30T19:43:12.962" v="2533" actId="14100"/>
          <ac:cxnSpMkLst>
            <pc:docMk/>
            <pc:sldMk cId="2855872059" sldId="334"/>
            <ac:cxnSpMk id="29" creationId="{B1817FDD-C9F3-3046-8F29-8B004F221E20}"/>
          </ac:cxnSpMkLst>
        </pc:cxnChg>
      </pc:sldChg>
      <pc:sldChg chg="del ord">
        <pc:chgData name="Cristina Cuesta Martí" userId="9711b60c-3b06-4564-9e15-2b25411ade68" providerId="ADAL" clId="{704A6798-A741-1843-BFF7-76DBFABE1956}" dt="2021-06-29T21:18:22.932" v="1320" actId="2696"/>
        <pc:sldMkLst>
          <pc:docMk/>
          <pc:sldMk cId="1659540408" sldId="335"/>
        </pc:sldMkLst>
      </pc:sldChg>
      <pc:sldChg chg="addSp modSp mod">
        <pc:chgData name="Cristina Cuesta Martí" userId="9711b60c-3b06-4564-9e15-2b25411ade68" providerId="ADAL" clId="{704A6798-A741-1843-BFF7-76DBFABE1956}" dt="2021-06-30T20:20:58.475" v="2575" actId="164"/>
        <pc:sldMkLst>
          <pc:docMk/>
          <pc:sldMk cId="3285389281" sldId="336"/>
        </pc:sldMkLst>
        <pc:spChg chg="add mod">
          <ac:chgData name="Cristina Cuesta Martí" userId="9711b60c-3b06-4564-9e15-2b25411ade68" providerId="ADAL" clId="{704A6798-A741-1843-BFF7-76DBFABE1956}" dt="2021-06-30T20:20:58.475" v="2575" actId="164"/>
          <ac:spMkLst>
            <pc:docMk/>
            <pc:sldMk cId="3285389281" sldId="336"/>
            <ac:spMk id="2" creationId="{57BD3859-CB06-2D4B-959C-96E0AFC5176A}"/>
          </ac:spMkLst>
        </pc:spChg>
        <pc:spChg chg="mod">
          <ac:chgData name="Cristina Cuesta Martí" userId="9711b60c-3b06-4564-9e15-2b25411ade68" providerId="ADAL" clId="{704A6798-A741-1843-BFF7-76DBFABE1956}" dt="2021-06-29T21:45:33.387" v="2025" actId="20577"/>
          <ac:spMkLst>
            <pc:docMk/>
            <pc:sldMk cId="3285389281" sldId="336"/>
            <ac:spMk id="10" creationId="{29138F79-FA0E-0F48-8722-A8D8A96D07C8}"/>
          </ac:spMkLst>
        </pc:spChg>
        <pc:spChg chg="mod">
          <ac:chgData name="Cristina Cuesta Martí" userId="9711b60c-3b06-4564-9e15-2b25411ade68" providerId="ADAL" clId="{704A6798-A741-1843-BFF7-76DBFABE1956}" dt="2021-06-29T21:42:58.907" v="1963" actId="20577"/>
          <ac:spMkLst>
            <pc:docMk/>
            <pc:sldMk cId="3285389281" sldId="336"/>
            <ac:spMk id="11" creationId="{19D30E11-034C-844C-B11F-10CCD87A79C4}"/>
          </ac:spMkLst>
        </pc:spChg>
        <pc:grpChg chg="add mod">
          <ac:chgData name="Cristina Cuesta Martí" userId="9711b60c-3b06-4564-9e15-2b25411ade68" providerId="ADAL" clId="{704A6798-A741-1843-BFF7-76DBFABE1956}" dt="2021-06-30T20:20:58.475" v="2575" actId="164"/>
          <ac:grpSpMkLst>
            <pc:docMk/>
            <pc:sldMk cId="3285389281" sldId="336"/>
            <ac:grpSpMk id="7" creationId="{8BB2FC60-02F3-764E-8DF8-CC74256385AC}"/>
          </ac:grpSpMkLst>
        </pc:grpChg>
        <pc:grpChg chg="mod">
          <ac:chgData name="Cristina Cuesta Martí" userId="9711b60c-3b06-4564-9e15-2b25411ade68" providerId="ADAL" clId="{704A6798-A741-1843-BFF7-76DBFABE1956}" dt="2021-06-30T20:20:58.475" v="2575" actId="164"/>
          <ac:grpSpMkLst>
            <pc:docMk/>
            <pc:sldMk cId="3285389281" sldId="336"/>
            <ac:grpSpMk id="22" creationId="{DCF875C5-8C37-A342-A72E-F6A7BB81A696}"/>
          </ac:grpSpMkLst>
        </pc:grpChg>
      </pc:sldChg>
      <pc:sldChg chg="addSp delSp modSp mod">
        <pc:chgData name="Cristina Cuesta Martí" userId="9711b60c-3b06-4564-9e15-2b25411ade68" providerId="ADAL" clId="{704A6798-A741-1843-BFF7-76DBFABE1956}" dt="2021-06-30T20:20:26.874" v="2571" actId="1076"/>
        <pc:sldMkLst>
          <pc:docMk/>
          <pc:sldMk cId="365766319" sldId="337"/>
        </pc:sldMkLst>
        <pc:spChg chg="mod">
          <ac:chgData name="Cristina Cuesta Martí" userId="9711b60c-3b06-4564-9e15-2b25411ade68" providerId="ADAL" clId="{704A6798-A741-1843-BFF7-76DBFABE1956}" dt="2021-06-29T21:45:36.924" v="2026" actId="20577"/>
          <ac:spMkLst>
            <pc:docMk/>
            <pc:sldMk cId="365766319" sldId="337"/>
            <ac:spMk id="10" creationId="{29138F79-FA0E-0F48-8722-A8D8A96D07C8}"/>
          </ac:spMkLst>
        </pc:spChg>
        <pc:spChg chg="mod">
          <ac:chgData name="Cristina Cuesta Martí" userId="9711b60c-3b06-4564-9e15-2b25411ade68" providerId="ADAL" clId="{704A6798-A741-1843-BFF7-76DBFABE1956}" dt="2021-06-29T21:43:02.805" v="1965" actId="20577"/>
          <ac:spMkLst>
            <pc:docMk/>
            <pc:sldMk cId="365766319" sldId="337"/>
            <ac:spMk id="26" creationId="{95292FFB-AAA4-EE4D-B0F5-65B5010A063C}"/>
          </ac:spMkLst>
        </pc:spChg>
        <pc:spChg chg="mod">
          <ac:chgData name="Cristina Cuesta Martí" userId="9711b60c-3b06-4564-9e15-2b25411ade68" providerId="ADAL" clId="{704A6798-A741-1843-BFF7-76DBFABE1956}" dt="2021-06-30T20:20:14.198" v="2570" actId="1035"/>
          <ac:spMkLst>
            <pc:docMk/>
            <pc:sldMk cId="365766319" sldId="337"/>
            <ac:spMk id="27" creationId="{6BF2E9B6-3A0F-3B47-8C88-1C8702109634}"/>
          </ac:spMkLst>
        </pc:spChg>
        <pc:picChg chg="add del mod">
          <ac:chgData name="Cristina Cuesta Martí" userId="9711b60c-3b06-4564-9e15-2b25411ade68" providerId="ADAL" clId="{704A6798-A741-1843-BFF7-76DBFABE1956}" dt="2021-06-29T20:25:53.629" v="443" actId="931"/>
          <ac:picMkLst>
            <pc:docMk/>
            <pc:sldMk cId="365766319" sldId="337"/>
            <ac:picMk id="4" creationId="{3B86B3CE-A898-6D40-AE7B-1A35A26C3B68}"/>
          </ac:picMkLst>
        </pc:picChg>
        <pc:picChg chg="add del mod modCrop">
          <ac:chgData name="Cristina Cuesta Martí" userId="9711b60c-3b06-4564-9e15-2b25411ade68" providerId="ADAL" clId="{704A6798-A741-1843-BFF7-76DBFABE1956}" dt="2021-06-30T20:19:37.297" v="2567" actId="1036"/>
          <ac:picMkLst>
            <pc:docMk/>
            <pc:sldMk cId="365766319" sldId="337"/>
            <ac:picMk id="11" creationId="{B303313E-7602-724C-B0E6-66C85006D5A5}"/>
          </ac:picMkLst>
        </pc:picChg>
        <pc:picChg chg="add del mod">
          <ac:chgData name="Cristina Cuesta Martí" userId="9711b60c-3b06-4564-9e15-2b25411ade68" providerId="ADAL" clId="{704A6798-A741-1843-BFF7-76DBFABE1956}" dt="2021-06-29T20:25:52.540" v="441" actId="931"/>
          <ac:picMkLst>
            <pc:docMk/>
            <pc:sldMk cId="365766319" sldId="337"/>
            <ac:picMk id="16" creationId="{6624C1F8-99FA-8D4B-A73F-CC06EEB00340}"/>
          </ac:picMkLst>
        </pc:picChg>
        <pc:picChg chg="add mod modCrop">
          <ac:chgData name="Cristina Cuesta Martí" userId="9711b60c-3b06-4564-9e15-2b25411ade68" providerId="ADAL" clId="{704A6798-A741-1843-BFF7-76DBFABE1956}" dt="2021-06-30T20:20:26.874" v="2571" actId="1076"/>
          <ac:picMkLst>
            <pc:docMk/>
            <pc:sldMk cId="365766319" sldId="337"/>
            <ac:picMk id="18" creationId="{8DCF69C4-6912-DE41-BBFE-E90D927C9041}"/>
          </ac:picMkLst>
        </pc:picChg>
        <pc:picChg chg="add del mod">
          <ac:chgData name="Cristina Cuesta Martí" userId="9711b60c-3b06-4564-9e15-2b25411ade68" providerId="ADAL" clId="{704A6798-A741-1843-BFF7-76DBFABE1956}" dt="2021-06-29T20:39:20.190" v="480" actId="478"/>
          <ac:picMkLst>
            <pc:docMk/>
            <pc:sldMk cId="365766319" sldId="337"/>
            <ac:picMk id="28" creationId="{D36BF012-12C3-8E45-9374-49FB69BEDCEB}"/>
          </ac:picMkLst>
        </pc:picChg>
        <pc:picChg chg="add mod modCrop">
          <ac:chgData name="Cristina Cuesta Martí" userId="9711b60c-3b06-4564-9e15-2b25411ade68" providerId="ADAL" clId="{704A6798-A741-1843-BFF7-76DBFABE1956}" dt="2021-06-30T20:20:14.198" v="2570" actId="1035"/>
          <ac:picMkLst>
            <pc:docMk/>
            <pc:sldMk cId="365766319" sldId="337"/>
            <ac:picMk id="29" creationId="{37A23C98-0336-5143-8783-A31BD9A9D874}"/>
          </ac:picMkLst>
        </pc:picChg>
        <pc:picChg chg="add mod">
          <ac:chgData name="Cristina Cuesta Martí" userId="9711b60c-3b06-4564-9e15-2b25411ade68" providerId="ADAL" clId="{704A6798-A741-1843-BFF7-76DBFABE1956}" dt="2021-06-29T20:42:52.691" v="537" actId="1076"/>
          <ac:picMkLst>
            <pc:docMk/>
            <pc:sldMk cId="365766319" sldId="337"/>
            <ac:picMk id="31" creationId="{DD135D62-6F31-BA44-9D72-2BFDD4E2D4CB}"/>
          </ac:picMkLst>
        </pc:picChg>
      </pc:sldChg>
      <pc:sldChg chg="modSp mod modShow">
        <pc:chgData name="Cristina Cuesta Martí" userId="9711b60c-3b06-4564-9e15-2b25411ade68" providerId="ADAL" clId="{704A6798-A741-1843-BFF7-76DBFABE1956}" dt="2021-06-30T19:03:10.406" v="2231" actId="729"/>
        <pc:sldMkLst>
          <pc:docMk/>
          <pc:sldMk cId="2001115273" sldId="338"/>
        </pc:sldMkLst>
        <pc:spChg chg="mod">
          <ac:chgData name="Cristina Cuesta Martí" userId="9711b60c-3b06-4564-9e15-2b25411ade68" providerId="ADAL" clId="{704A6798-A741-1843-BFF7-76DBFABE1956}" dt="2021-06-29T21:43:57.303" v="1997" actId="20577"/>
          <ac:spMkLst>
            <pc:docMk/>
            <pc:sldMk cId="2001115273" sldId="338"/>
            <ac:spMk id="10" creationId="{AA17B6EE-077B-874E-ABA6-9FBAF78FA8E4}"/>
          </ac:spMkLst>
        </pc:spChg>
        <pc:spChg chg="mod">
          <ac:chgData name="Cristina Cuesta Martí" userId="9711b60c-3b06-4564-9e15-2b25411ade68" providerId="ADAL" clId="{704A6798-A741-1843-BFF7-76DBFABE1956}" dt="2021-06-29T21:46:02.683" v="2036" actId="20577"/>
          <ac:spMkLst>
            <pc:docMk/>
            <pc:sldMk cId="2001115273" sldId="338"/>
            <ac:spMk id="25" creationId="{9DC265C3-F16A-7143-A109-92A5F9C2F561}"/>
          </ac:spMkLst>
        </pc:spChg>
        <pc:spChg chg="mod">
          <ac:chgData name="Cristina Cuesta Martí" userId="9711b60c-3b06-4564-9e15-2b25411ade68" providerId="ADAL" clId="{704A6798-A741-1843-BFF7-76DBFABE1956}" dt="2021-06-29T21:44:00.316" v="1999" actId="20577"/>
          <ac:spMkLst>
            <pc:docMk/>
            <pc:sldMk cId="2001115273" sldId="338"/>
            <ac:spMk id="34" creationId="{510FBB6A-D2C0-7445-B9D6-6DB2C023BAE8}"/>
          </ac:spMkLst>
        </pc:spChg>
      </pc:sldChg>
      <pc:sldChg chg="addSp delSp modSp add mod ord">
        <pc:chgData name="Cristina Cuesta Martí" userId="9711b60c-3b06-4564-9e15-2b25411ade68" providerId="ADAL" clId="{704A6798-A741-1843-BFF7-76DBFABE1956}" dt="2021-06-30T19:55:52.759" v="2563"/>
        <pc:sldMkLst>
          <pc:docMk/>
          <pc:sldMk cId="2648839438" sldId="339"/>
        </pc:sldMkLst>
        <pc:spChg chg="del">
          <ac:chgData name="Cristina Cuesta Martí" userId="9711b60c-3b06-4564-9e15-2b25411ade68" providerId="ADAL" clId="{704A6798-A741-1843-BFF7-76DBFABE1956}" dt="2021-06-30T19:55:47.788" v="2560" actId="478"/>
          <ac:spMkLst>
            <pc:docMk/>
            <pc:sldMk cId="2648839438" sldId="339"/>
            <ac:spMk id="3" creationId="{00000000-0000-0000-0000-000000000000}"/>
          </ac:spMkLst>
        </pc:spChg>
        <pc:spChg chg="del">
          <ac:chgData name="Cristina Cuesta Martí" userId="9711b60c-3b06-4564-9e15-2b25411ade68" providerId="ADAL" clId="{704A6798-A741-1843-BFF7-76DBFABE1956}" dt="2021-06-30T19:55:50.010" v="2561" actId="478"/>
          <ac:spMkLst>
            <pc:docMk/>
            <pc:sldMk cId="2648839438" sldId="339"/>
            <ac:spMk id="4" creationId="{00000000-0000-0000-0000-000000000000}"/>
          </ac:spMkLst>
        </pc:spChg>
        <pc:spChg chg="add del mod">
          <ac:chgData name="Cristina Cuesta Martí" userId="9711b60c-3b06-4564-9e15-2b25411ade68" providerId="ADAL" clId="{704A6798-A741-1843-BFF7-76DBFABE1956}" dt="2021-06-30T19:55:52.074" v="2562" actId="478"/>
          <ac:spMkLst>
            <pc:docMk/>
            <pc:sldMk cId="2648839438" sldId="339"/>
            <ac:spMk id="5" creationId="{435DEB89-C703-264E-AC63-A323772DB507}"/>
          </ac:spMkLst>
        </pc:spChg>
        <pc:spChg chg="add mod">
          <ac:chgData name="Cristina Cuesta Martí" userId="9711b60c-3b06-4564-9e15-2b25411ade68" providerId="ADAL" clId="{704A6798-A741-1843-BFF7-76DBFABE1956}" dt="2021-06-30T19:55:52.759" v="2563"/>
          <ac:spMkLst>
            <pc:docMk/>
            <pc:sldMk cId="2648839438" sldId="339"/>
            <ac:spMk id="12" creationId="{C75627F3-0DA9-9643-A612-BE878F606A76}"/>
          </ac:spMkLst>
        </pc:spChg>
        <pc:spChg chg="add mod">
          <ac:chgData name="Cristina Cuesta Martí" userId="9711b60c-3b06-4564-9e15-2b25411ade68" providerId="ADAL" clId="{704A6798-A741-1843-BFF7-76DBFABE1956}" dt="2021-06-30T19:55:52.759" v="2563"/>
          <ac:spMkLst>
            <pc:docMk/>
            <pc:sldMk cId="2648839438" sldId="339"/>
            <ac:spMk id="14" creationId="{F003E413-AAEE-3043-A7FD-60A3FCEEE411}"/>
          </ac:spMkLst>
        </pc:spChg>
      </pc:sldChg>
      <pc:sldChg chg="add del">
        <pc:chgData name="Cristina Cuesta Martí" userId="9711b60c-3b06-4564-9e15-2b25411ade68" providerId="ADAL" clId="{704A6798-A741-1843-BFF7-76DBFABE1956}" dt="2021-06-24T15:32:30.834" v="13"/>
        <pc:sldMkLst>
          <pc:docMk/>
          <pc:sldMk cId="4135063126" sldId="339"/>
        </pc:sldMkLst>
      </pc:sldChg>
    </pc:docChg>
  </pc:docChgLst>
  <pc:docChgLst>
    <pc:chgData name="Cristina Cuesta Martí" userId="9711b60c-3b06-4564-9e15-2b25411ade68" providerId="ADAL" clId="{7E91509E-DE47-42E2-AD64-C9A8AAC3A7BF}"/>
    <pc:docChg chg="undo custSel modSld">
      <pc:chgData name="Cristina Cuesta Martí" userId="9711b60c-3b06-4564-9e15-2b25411ade68" providerId="ADAL" clId="{7E91509E-DE47-42E2-AD64-C9A8AAC3A7BF}" dt="2021-10-07T15:39:47.437" v="9" actId="1036"/>
      <pc:docMkLst>
        <pc:docMk/>
      </pc:docMkLst>
      <pc:sldChg chg="modSp mod">
        <pc:chgData name="Cristina Cuesta Martí" userId="9711b60c-3b06-4564-9e15-2b25411ade68" providerId="ADAL" clId="{7E91509E-DE47-42E2-AD64-C9A8AAC3A7BF}" dt="2021-10-07T15:39:47.437" v="9" actId="1036"/>
        <pc:sldMkLst>
          <pc:docMk/>
          <pc:sldMk cId="2451947535" sldId="312"/>
        </pc:sldMkLst>
        <pc:spChg chg="mod">
          <ac:chgData name="Cristina Cuesta Martí" userId="9711b60c-3b06-4564-9e15-2b25411ade68" providerId="ADAL" clId="{7E91509E-DE47-42E2-AD64-C9A8AAC3A7BF}" dt="2021-10-07T15:39:46.933" v="8" actId="1036"/>
          <ac:spMkLst>
            <pc:docMk/>
            <pc:sldMk cId="2451947535" sldId="312"/>
            <ac:spMk id="36" creationId="{0A769E21-A8BA-F744-8760-DEB9435C6C04}"/>
          </ac:spMkLst>
        </pc:spChg>
        <pc:picChg chg="mod">
          <ac:chgData name="Cristina Cuesta Martí" userId="9711b60c-3b06-4564-9e15-2b25411ade68" providerId="ADAL" clId="{7E91509E-DE47-42E2-AD64-C9A8AAC3A7BF}" dt="2021-10-07T15:39:47.437" v="9" actId="1036"/>
          <ac:picMkLst>
            <pc:docMk/>
            <pc:sldMk cId="2451947535" sldId="312"/>
            <ac:picMk id="24" creationId="{90DC4855-F460-2943-8470-3293F1323D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F2CF7-9E98-AB4D-AD7B-00B78FB57D76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64D0-9F2A-6045-A167-E64E8931D9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57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700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97048"/>
            <a:ext cx="12191999" cy="57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797560"/>
          </a:xfrm>
          <a:custGeom>
            <a:avLst/>
            <a:gdLst/>
            <a:ahLst/>
            <a:cxnLst/>
            <a:rect l="l" t="t" r="r" b="b"/>
            <a:pathLst>
              <a:path w="12192000" h="797560">
                <a:moveTo>
                  <a:pt x="0" y="797051"/>
                </a:moveTo>
                <a:lnTo>
                  <a:pt x="12192000" y="797051"/>
                </a:lnTo>
                <a:lnTo>
                  <a:pt x="12192000" y="0"/>
                </a:lnTo>
                <a:lnTo>
                  <a:pt x="0" y="0"/>
                </a:lnTo>
                <a:lnTo>
                  <a:pt x="0" y="797051"/>
                </a:lnTo>
                <a:close/>
              </a:path>
            </a:pathLst>
          </a:custGeom>
          <a:solidFill>
            <a:srgbClr val="990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797560"/>
          </a:xfrm>
          <a:custGeom>
            <a:avLst/>
            <a:gdLst/>
            <a:ahLst/>
            <a:cxnLst/>
            <a:rect l="l" t="t" r="r" b="b"/>
            <a:pathLst>
              <a:path w="12192000" h="797560">
                <a:moveTo>
                  <a:pt x="0" y="797051"/>
                </a:moveTo>
                <a:lnTo>
                  <a:pt x="12192000" y="797051"/>
                </a:lnTo>
                <a:lnTo>
                  <a:pt x="12192000" y="0"/>
                </a:lnTo>
                <a:lnTo>
                  <a:pt x="0" y="0"/>
                </a:lnTo>
                <a:lnTo>
                  <a:pt x="0" y="797051"/>
                </a:lnTo>
                <a:close/>
              </a:path>
            </a:pathLst>
          </a:custGeom>
          <a:ln w="9144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5521" y="146126"/>
            <a:ext cx="206095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8354" y="1662125"/>
            <a:ext cx="9983470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700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11" Type="http://schemas.openxmlformats.org/officeDocument/2006/relationships/image" Target="../media/image11.jpg"/><Relationship Id="rId5" Type="http://schemas.microsoft.com/office/2007/relationships/hdphoto" Target="../media/hdphoto2.wdp"/><Relationship Id="rId10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293013E-3C95-D74A-8DBC-A6A297CE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31" y="308552"/>
            <a:ext cx="10283115" cy="4967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0039" y="1905000"/>
            <a:ext cx="1079192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lang="en-GB" sz="4000" dirty="0">
                <a:latin typeface="Univers" panose="020F0502020204030204" pitchFamily="34" charset="0"/>
              </a:rPr>
              <a:t>Central regulation of appetite, satiety and metabolism: Do gut microbiota play a role?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60800" y="3637096"/>
            <a:ext cx="536257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295275" algn="ctr"/>
            <a:r>
              <a:rPr lang="es-ES" sz="2200" spc="-10" dirty="0">
                <a:latin typeface="Univers" panose="020B0503020202020204" pitchFamily="34" charset="0"/>
                <a:cs typeface="Arial"/>
              </a:rPr>
              <a:t>Cristina Cuesta Martí</a:t>
            </a:r>
          </a:p>
          <a:p>
            <a:pPr marL="301625" marR="295275" algn="ctr"/>
            <a:r>
              <a:rPr lang="es-ES" sz="2200" spc="-10" dirty="0" err="1">
                <a:latin typeface="Univers" panose="020B0503020202020204" pitchFamily="34" charset="0"/>
                <a:cs typeface="Arial"/>
              </a:rPr>
              <a:t>Research</a:t>
            </a:r>
            <a:r>
              <a:rPr lang="es-ES" sz="2200" spc="-10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10" dirty="0" err="1">
                <a:latin typeface="Univers" panose="020B0503020202020204" pitchFamily="34" charset="0"/>
                <a:cs typeface="Arial"/>
              </a:rPr>
              <a:t>MSc</a:t>
            </a:r>
            <a:r>
              <a:rPr lang="es-ES" sz="2200" spc="-10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10" dirty="0" err="1">
                <a:latin typeface="Univers" panose="020B0503020202020204" pitchFamily="34" charset="0"/>
                <a:cs typeface="Arial"/>
              </a:rPr>
              <a:t>student</a:t>
            </a:r>
            <a:endParaRPr sz="2200" dirty="0">
              <a:latin typeface="Univers" panose="020B0503020202020204" pitchFamily="34" charset="0"/>
              <a:cs typeface="Arial"/>
            </a:endParaRPr>
          </a:p>
          <a:p>
            <a:pPr marL="12700" marR="5080" algn="ctr"/>
            <a:r>
              <a:rPr sz="2200" dirty="0">
                <a:latin typeface="Univers" panose="020B0503020202020204" pitchFamily="34" charset="0"/>
                <a:cs typeface="Arial"/>
              </a:rPr>
              <a:t>Supervisor: </a:t>
            </a:r>
            <a:r>
              <a:rPr sz="2200" spc="-50" dirty="0">
                <a:latin typeface="Univers" panose="020B0503020202020204" pitchFamily="34" charset="0"/>
                <a:cs typeface="Arial"/>
              </a:rPr>
              <a:t>Dr. </a:t>
            </a:r>
            <a:r>
              <a:rPr lang="es-ES" sz="2200" spc="-50" dirty="0" err="1">
                <a:latin typeface="Univers" panose="020B0503020202020204" pitchFamily="34" charset="0"/>
                <a:cs typeface="Arial"/>
              </a:rPr>
              <a:t>Harriët</a:t>
            </a:r>
            <a:r>
              <a:rPr lang="es-ES" sz="2200" spc="-50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50" dirty="0" err="1">
                <a:latin typeface="Univers" panose="020B0503020202020204" pitchFamily="34" charset="0"/>
                <a:cs typeface="Arial"/>
              </a:rPr>
              <a:t>Schellekens</a:t>
            </a:r>
            <a:endParaRPr lang="es-ES" sz="2200" spc="-50" dirty="0">
              <a:latin typeface="Univers" panose="020B0503020202020204" pitchFamily="34" charset="0"/>
              <a:cs typeface="Arial"/>
            </a:endParaRPr>
          </a:p>
          <a:p>
            <a:pPr marL="12700" marR="5080" algn="ctr"/>
            <a:r>
              <a:rPr sz="2200" spc="-5" dirty="0">
                <a:latin typeface="Univers" panose="020B0503020202020204" pitchFamily="34" charset="0"/>
                <a:cs typeface="Arial"/>
              </a:rPr>
              <a:t>Co-supervisor: 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Dr. Gerard Clarke</a:t>
            </a:r>
          </a:p>
          <a:p>
            <a:pPr marL="12700" marR="5080" algn="ctr"/>
            <a:r>
              <a:rPr lang="es-ES" sz="2200" spc="-5" dirty="0">
                <a:latin typeface="Univers" panose="020B0503020202020204" pitchFamily="34" charset="0"/>
                <a:cs typeface="Arial"/>
              </a:rPr>
              <a:t>Mentor: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Natasha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Leeuwendaal</a:t>
            </a:r>
            <a:endParaRPr lang="es-ES" sz="2200" spc="-5" dirty="0">
              <a:latin typeface="Univers" panose="020B0503020202020204" pitchFamily="34" charset="0"/>
              <a:cs typeface="Arial"/>
            </a:endParaRPr>
          </a:p>
          <a:p>
            <a:pPr marL="12700" marR="5080" algn="ctr"/>
            <a:r>
              <a:rPr lang="es-ES" sz="2200" spc="-5" dirty="0">
                <a:latin typeface="Univers" panose="020B0503020202020204" pitchFamily="34" charset="0"/>
                <a:cs typeface="Arial"/>
              </a:rPr>
              <a:t>&amp;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Gerry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Moloney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</a:p>
          <a:p>
            <a:pPr marL="12700" marR="5080" algn="ctr"/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  <a:r>
              <a:rPr sz="2200" spc="-5" dirty="0">
                <a:latin typeface="Univers" panose="020B0503020202020204" pitchFamily="34" charset="0"/>
                <a:cs typeface="Arial"/>
              </a:rPr>
              <a:t>  20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20</a:t>
            </a:r>
            <a:r>
              <a:rPr sz="2200" spc="-5" dirty="0">
                <a:latin typeface="Univers" panose="020B0503020202020204" pitchFamily="34" charset="0"/>
                <a:cs typeface="Arial"/>
              </a:rPr>
              <a:t>-202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1</a:t>
            </a:r>
            <a:endParaRPr sz="2200" dirty="0">
              <a:latin typeface="Univers" panose="020B0503020202020204" pitchFamily="34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20439" y="5771088"/>
            <a:ext cx="2819397" cy="737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Texto&#10;&#10;Descripción generada automáticamente con confianza baja">
            <a:extLst>
              <a:ext uri="{FF2B5EF4-FFF2-40B4-BE49-F238E27FC236}">
                <a16:creationId xmlns:a16="http://schemas.microsoft.com/office/drawing/2014/main" id="{9F0F93D5-BA8B-8F49-B090-44295871D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27" y="405191"/>
            <a:ext cx="1867572" cy="8902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E2E4D43-4A17-E54A-9F30-662A22A2E5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7" t="30071" r="28930" b="31510"/>
          <a:stretch/>
        </p:blipFill>
        <p:spPr>
          <a:xfrm>
            <a:off x="439644" y="383992"/>
            <a:ext cx="2039013" cy="12071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EB236-1725-0347-951D-1CA2CBF554B3}"/>
              </a:ext>
            </a:extLst>
          </p:cNvPr>
          <p:cNvSpPr txBox="1">
            <a:spLocks/>
          </p:cNvSpPr>
          <p:nvPr/>
        </p:nvSpPr>
        <p:spPr>
          <a:xfrm>
            <a:off x="2838450" y="152400"/>
            <a:ext cx="65151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chemeClr val="bg1"/>
                </a:solidFill>
                <a:latin typeface="Arial"/>
                <a:cs typeface="Arial"/>
              </a:rPr>
              <a:t>INDEX</a:t>
            </a:r>
          </a:p>
        </p:txBody>
      </p:sp>
      <p:pic>
        <p:nvPicPr>
          <p:cNvPr id="1026" name="Picture 2" descr="2017 PIPETTE BY NUMBERS - Microbiota - World Biotech Tour">
            <a:extLst>
              <a:ext uri="{FF2B5EF4-FFF2-40B4-BE49-F238E27FC236}">
                <a16:creationId xmlns:a16="http://schemas.microsoft.com/office/drawing/2014/main" id="{0A94669A-AF58-A14B-B101-154F321B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0260">
            <a:off x="10219116" y="4774566"/>
            <a:ext cx="1603988" cy="161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93;p34">
            <a:extLst>
              <a:ext uri="{FF2B5EF4-FFF2-40B4-BE49-F238E27FC236}">
                <a16:creationId xmlns:a16="http://schemas.microsoft.com/office/drawing/2014/main" id="{36E53475-8EBA-EC42-A6EB-576B7D1B7D15}"/>
              </a:ext>
            </a:extLst>
          </p:cNvPr>
          <p:cNvPicPr preferRelativeResize="0"/>
          <p:nvPr/>
        </p:nvPicPr>
        <p:blipFill>
          <a:blip r:embed="rId4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684720"/>
            <a:ext cx="777150" cy="7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8;p34">
            <a:extLst>
              <a:ext uri="{FF2B5EF4-FFF2-40B4-BE49-F238E27FC236}">
                <a16:creationId xmlns:a16="http://schemas.microsoft.com/office/drawing/2014/main" id="{07B3220F-E17D-E648-B938-CF1A3852D63B}"/>
              </a:ext>
            </a:extLst>
          </p:cNvPr>
          <p:cNvSpPr txBox="1">
            <a:spLocks/>
          </p:cNvSpPr>
          <p:nvPr/>
        </p:nvSpPr>
        <p:spPr>
          <a:xfrm>
            <a:off x="1608753" y="1843911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01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3947E4-EB21-0B49-8B81-CD477B05072A}"/>
              </a:ext>
            </a:extLst>
          </p:cNvPr>
          <p:cNvSpPr txBox="1"/>
          <p:nvPr/>
        </p:nvSpPr>
        <p:spPr>
          <a:xfrm>
            <a:off x="2552700" y="1895179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INTRODUCTION</a:t>
            </a:r>
          </a:p>
        </p:txBody>
      </p:sp>
      <p:pic>
        <p:nvPicPr>
          <p:cNvPr id="9" name="Google Shape;193;p34">
            <a:extLst>
              <a:ext uri="{FF2B5EF4-FFF2-40B4-BE49-F238E27FC236}">
                <a16:creationId xmlns:a16="http://schemas.microsoft.com/office/drawing/2014/main" id="{8FEB3228-D30C-6C45-93AE-E68752A890EB}"/>
              </a:ext>
            </a:extLst>
          </p:cNvPr>
          <p:cNvPicPr preferRelativeResize="0"/>
          <p:nvPr/>
        </p:nvPicPr>
        <p:blipFill>
          <a:blip r:embed="rId4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2807673"/>
            <a:ext cx="777150" cy="7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8;p34">
            <a:extLst>
              <a:ext uri="{FF2B5EF4-FFF2-40B4-BE49-F238E27FC236}">
                <a16:creationId xmlns:a16="http://schemas.microsoft.com/office/drawing/2014/main" id="{71C22952-A3F7-8D4E-B82C-338FEB9896DE}"/>
              </a:ext>
            </a:extLst>
          </p:cNvPr>
          <p:cNvSpPr txBox="1">
            <a:spLocks/>
          </p:cNvSpPr>
          <p:nvPr/>
        </p:nvSpPr>
        <p:spPr>
          <a:xfrm>
            <a:off x="1608753" y="3001014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02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11F623-DB04-1445-A09A-9CF312C90462}"/>
              </a:ext>
            </a:extLst>
          </p:cNvPr>
          <p:cNvSpPr txBox="1"/>
          <p:nvPr/>
        </p:nvSpPr>
        <p:spPr>
          <a:xfrm>
            <a:off x="2552700" y="3052282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OBJECTIVES OF THE STUDY</a:t>
            </a:r>
          </a:p>
        </p:txBody>
      </p:sp>
      <p:pic>
        <p:nvPicPr>
          <p:cNvPr id="12" name="Google Shape;193;p34">
            <a:extLst>
              <a:ext uri="{FF2B5EF4-FFF2-40B4-BE49-F238E27FC236}">
                <a16:creationId xmlns:a16="http://schemas.microsoft.com/office/drawing/2014/main" id="{3DF6D202-F47C-854D-AE54-84CFBD278ACA}"/>
              </a:ext>
            </a:extLst>
          </p:cNvPr>
          <p:cNvPicPr preferRelativeResize="0"/>
          <p:nvPr/>
        </p:nvPicPr>
        <p:blipFill>
          <a:blip r:embed="rId4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3928250"/>
            <a:ext cx="777150" cy="7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98;p34">
            <a:extLst>
              <a:ext uri="{FF2B5EF4-FFF2-40B4-BE49-F238E27FC236}">
                <a16:creationId xmlns:a16="http://schemas.microsoft.com/office/drawing/2014/main" id="{4F07C225-AD3F-C64A-AFD5-7A8B0DFEB1B7}"/>
              </a:ext>
            </a:extLst>
          </p:cNvPr>
          <p:cNvSpPr txBox="1">
            <a:spLocks/>
          </p:cNvSpPr>
          <p:nvPr/>
        </p:nvSpPr>
        <p:spPr>
          <a:xfrm>
            <a:off x="1608753" y="4087441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03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EA2FD9-CA10-7846-BEB0-BB799B0FD33B}"/>
              </a:ext>
            </a:extLst>
          </p:cNvPr>
          <p:cNvSpPr txBox="1"/>
          <p:nvPr/>
        </p:nvSpPr>
        <p:spPr>
          <a:xfrm>
            <a:off x="2552700" y="4138709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METHODOLOGY</a:t>
            </a:r>
          </a:p>
        </p:txBody>
      </p:sp>
      <p:sp>
        <p:nvSpPr>
          <p:cNvPr id="16" name="Google Shape;198;p34">
            <a:extLst>
              <a:ext uri="{FF2B5EF4-FFF2-40B4-BE49-F238E27FC236}">
                <a16:creationId xmlns:a16="http://schemas.microsoft.com/office/drawing/2014/main" id="{6355B47B-660C-3743-BED0-E8048B2F553D}"/>
              </a:ext>
            </a:extLst>
          </p:cNvPr>
          <p:cNvSpPr txBox="1">
            <a:spLocks/>
          </p:cNvSpPr>
          <p:nvPr/>
        </p:nvSpPr>
        <p:spPr>
          <a:xfrm>
            <a:off x="1608753" y="4761000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04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2" name="Google Shape;198;p34">
            <a:extLst>
              <a:ext uri="{FF2B5EF4-FFF2-40B4-BE49-F238E27FC236}">
                <a16:creationId xmlns:a16="http://schemas.microsoft.com/office/drawing/2014/main" id="{409064AA-AFC5-5740-A1AC-DED38F9BB8D3}"/>
              </a:ext>
            </a:extLst>
          </p:cNvPr>
          <p:cNvSpPr txBox="1">
            <a:spLocks/>
          </p:cNvSpPr>
          <p:nvPr/>
        </p:nvSpPr>
        <p:spPr>
          <a:xfrm>
            <a:off x="1646853" y="5904000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06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24" name="Imagen 23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26221403-CB12-B04C-AD18-9271DC437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135458"/>
            <a:ext cx="990600" cy="566843"/>
          </a:xfrm>
          <a:prstGeom prst="rect">
            <a:avLst/>
          </a:prstGeom>
        </p:spPr>
      </p:pic>
      <p:pic>
        <p:nvPicPr>
          <p:cNvPr id="25" name="Gráfico 24" descr="Cerebro izquierdo y derecho contorno">
            <a:extLst>
              <a:ext uri="{FF2B5EF4-FFF2-40B4-BE49-F238E27FC236}">
                <a16:creationId xmlns:a16="http://schemas.microsoft.com/office/drawing/2014/main" id="{9ADEBFA3-3A07-FE49-8932-14C034E41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922" y="130887"/>
            <a:ext cx="597755" cy="597755"/>
          </a:xfrm>
          <a:prstGeom prst="rect">
            <a:avLst/>
          </a:prstGeom>
        </p:spPr>
      </p:pic>
      <p:pic>
        <p:nvPicPr>
          <p:cNvPr id="27" name="Marcador de contenido 5" descr="Un periódico con la imagen de una bandera&#10;&#10;Descripción generada automáticamente con confianza media">
            <a:extLst>
              <a:ext uri="{FF2B5EF4-FFF2-40B4-BE49-F238E27FC236}">
                <a16:creationId xmlns:a16="http://schemas.microsoft.com/office/drawing/2014/main" id="{8569F79B-04B9-A24D-B54C-558664B904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3460"/>
          <a:stretch/>
        </p:blipFill>
        <p:spPr>
          <a:xfrm rot="574612">
            <a:off x="6089073" y="1453699"/>
            <a:ext cx="4176340" cy="36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85858-8C53-D342-99D3-84DE3319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85516"/>
            <a:ext cx="11947928" cy="492443"/>
          </a:xfrm>
        </p:spPr>
        <p:txBody>
          <a:bodyPr/>
          <a:lstStyle/>
          <a:p>
            <a:pPr algn="ctr"/>
            <a:r>
              <a:rPr lang="es-ES" sz="3100" dirty="0"/>
              <a:t>INTRODUCTION | MICROBIOTA-GUT-BRAIN AXIS</a:t>
            </a:r>
          </a:p>
        </p:txBody>
      </p:sp>
      <p:pic>
        <p:nvPicPr>
          <p:cNvPr id="13" name="Gráfico 12" descr="Cerebro izquierdo y derecho contorno">
            <a:extLst>
              <a:ext uri="{FF2B5EF4-FFF2-40B4-BE49-F238E27FC236}">
                <a16:creationId xmlns:a16="http://schemas.microsoft.com/office/drawing/2014/main" id="{BABA2431-04D6-374A-9D80-122342EF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22" y="130887"/>
            <a:ext cx="597755" cy="597755"/>
          </a:xfrm>
          <a:prstGeom prst="rect">
            <a:avLst/>
          </a:prstGeom>
        </p:spPr>
      </p:pic>
      <p:pic>
        <p:nvPicPr>
          <p:cNvPr id="18" name="Google Shape;193;p34">
            <a:extLst>
              <a:ext uri="{FF2B5EF4-FFF2-40B4-BE49-F238E27FC236}">
                <a16:creationId xmlns:a16="http://schemas.microsoft.com/office/drawing/2014/main" id="{9311E7B8-9EF6-5C4C-9282-924747E00513}"/>
              </a:ext>
            </a:extLst>
          </p:cNvPr>
          <p:cNvPicPr preferRelativeResize="0"/>
          <p:nvPr/>
        </p:nvPicPr>
        <p:blipFill>
          <a:blip r:embed="rId4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6200" y="6113250"/>
            <a:ext cx="603600" cy="61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8;p34">
            <a:extLst>
              <a:ext uri="{FF2B5EF4-FFF2-40B4-BE49-F238E27FC236}">
                <a16:creationId xmlns:a16="http://schemas.microsoft.com/office/drawing/2014/main" id="{D9CFE8F3-C55E-4248-A63D-BC7C0A4DC7C5}"/>
              </a:ext>
            </a:extLst>
          </p:cNvPr>
          <p:cNvSpPr txBox="1">
            <a:spLocks/>
          </p:cNvSpPr>
          <p:nvPr/>
        </p:nvSpPr>
        <p:spPr>
          <a:xfrm>
            <a:off x="11506200" y="6200084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3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6492C4-A1A6-1349-B7B6-6E0B2B1CA10D}"/>
              </a:ext>
            </a:extLst>
          </p:cNvPr>
          <p:cNvSpPr txBox="1"/>
          <p:nvPr/>
        </p:nvSpPr>
        <p:spPr>
          <a:xfrm>
            <a:off x="685799" y="5736423"/>
            <a:ext cx="502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900" b="1" dirty="0">
                <a:latin typeface="Arial" panose="020B0604020202020204" pitchFamily="34" charset="0"/>
                <a:cs typeface="Arial" panose="020B0604020202020204" pitchFamily="34" charset="0"/>
              </a:rPr>
              <a:t>Figure 1 | </a:t>
            </a:r>
            <a:r>
              <a:rPr lang="en-IE" sz="900" dirty="0">
                <a:latin typeface="Arial" panose="020B0604020202020204" pitchFamily="34" charset="0"/>
                <a:cs typeface="Arial" panose="020B0604020202020204" pitchFamily="34" charset="0"/>
              </a:rPr>
              <a:t>Signaling Pathways and Molecules Involved in the regulation of appetite and metabolism driven by gut microbiota. Extracted from: (Torres-Fuentes </a:t>
            </a:r>
            <a:r>
              <a:rPr lang="en-IE" sz="9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IE" sz="900" dirty="0">
                <a:latin typeface="Arial" panose="020B0604020202020204" pitchFamily="34" charset="0"/>
                <a:cs typeface="Arial" panose="020B0604020202020204" pitchFamily="34" charset="0"/>
              </a:rPr>
              <a:t> 2017). </a:t>
            </a:r>
          </a:p>
        </p:txBody>
      </p:sp>
      <p:pic>
        <p:nvPicPr>
          <p:cNvPr id="15" name="Imagen 14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3FCF93FD-1F9E-6B48-BB81-BB1DD9D943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185516"/>
            <a:ext cx="860581" cy="492443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7459474E-1A55-FA42-8407-95464AE1DD4C}"/>
              </a:ext>
            </a:extLst>
          </p:cNvPr>
          <p:cNvGrpSpPr/>
          <p:nvPr/>
        </p:nvGrpSpPr>
        <p:grpSpPr>
          <a:xfrm>
            <a:off x="152400" y="1645091"/>
            <a:ext cx="6248400" cy="3460309"/>
            <a:chOff x="2698239" y="3603696"/>
            <a:chExt cx="5860592" cy="2819401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5ACFEFE-F3CD-944F-9161-0DCA7F844F44}"/>
                </a:ext>
              </a:extLst>
            </p:cNvPr>
            <p:cNvGrpSpPr/>
            <p:nvPr/>
          </p:nvGrpSpPr>
          <p:grpSpPr>
            <a:xfrm>
              <a:off x="2698239" y="3603697"/>
              <a:ext cx="5860592" cy="2819400"/>
              <a:chOff x="2696666" y="2362200"/>
              <a:chExt cx="5860592" cy="2819400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93C58D32-09DA-0C43-9B29-20B815AB0BD2}"/>
                  </a:ext>
                </a:extLst>
              </p:cNvPr>
              <p:cNvGrpSpPr/>
              <p:nvPr/>
            </p:nvGrpSpPr>
            <p:grpSpPr>
              <a:xfrm>
                <a:off x="2696666" y="2438400"/>
                <a:ext cx="5837734" cy="2743200"/>
                <a:chOff x="2696666" y="2438400"/>
                <a:chExt cx="5837734" cy="2743200"/>
              </a:xfrm>
            </p:grpSpPr>
            <p:pic>
              <p:nvPicPr>
                <p:cNvPr id="10" name="Imagen 9" descr="Diagrama&#10;&#10;Descripción generada automáticamente">
                  <a:extLst>
                    <a:ext uri="{FF2B5EF4-FFF2-40B4-BE49-F238E27FC236}">
                      <a16:creationId xmlns:a16="http://schemas.microsoft.com/office/drawing/2014/main" id="{6FC61938-016D-D74C-AF7F-031AF0EBA9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2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58" t="13774" r="2258" b="4717"/>
                <a:stretch/>
              </p:blipFill>
              <p:spPr>
                <a:xfrm>
                  <a:off x="2895600" y="2438400"/>
                  <a:ext cx="5638800" cy="2743200"/>
                </a:xfrm>
                <a:prstGeom prst="rect">
                  <a:avLst/>
                </a:prstGeom>
              </p:spPr>
            </p:pic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71760CCB-0087-A546-A74F-44F8B9F49924}"/>
                    </a:ext>
                  </a:extLst>
                </p:cNvPr>
                <p:cNvSpPr/>
                <p:nvPr/>
              </p:nvSpPr>
              <p:spPr>
                <a:xfrm>
                  <a:off x="2696666" y="2438400"/>
                  <a:ext cx="34290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34798357-19DA-4A4E-8E3F-65A3D4EEA586}"/>
                  </a:ext>
                </a:extLst>
              </p:cNvPr>
              <p:cNvSpPr/>
              <p:nvPr/>
            </p:nvSpPr>
            <p:spPr>
              <a:xfrm rot="5400000">
                <a:off x="8063690" y="2810049"/>
                <a:ext cx="941417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5B915A5-5236-AB47-B2BF-B94ABB16FD64}"/>
                </a:ext>
              </a:extLst>
            </p:cNvPr>
            <p:cNvSpPr/>
            <p:nvPr/>
          </p:nvSpPr>
          <p:spPr>
            <a:xfrm>
              <a:off x="6097571" y="3603696"/>
              <a:ext cx="2438400" cy="76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F44519-C36E-8F4A-8B98-F51AB6C05FF8}"/>
              </a:ext>
            </a:extLst>
          </p:cNvPr>
          <p:cNvSpPr txBox="1"/>
          <p:nvPr/>
        </p:nvSpPr>
        <p:spPr>
          <a:xfrm>
            <a:off x="6614759" y="5741346"/>
            <a:ext cx="489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b="1" dirty="0">
                <a:latin typeface="Arial" panose="020B0604020202020204" pitchFamily="34" charset="0"/>
                <a:cs typeface="Arial" panose="020B0604020202020204" pitchFamily="34" charset="0"/>
              </a:rPr>
              <a:t>Figure 2 | </a:t>
            </a:r>
            <a:r>
              <a:rPr lang="en-IE" sz="900" dirty="0">
                <a:latin typeface="Arial" panose="020B0604020202020204" pitchFamily="34" charset="0"/>
                <a:cs typeface="Arial" panose="020B0604020202020204" pitchFamily="34" charset="0"/>
              </a:rPr>
              <a:t> Representation of the hypothalamic nuclei and other higher brain regions (Yeo and Heisler 2012).</a:t>
            </a:r>
          </a:p>
        </p:txBody>
      </p:sp>
      <p:pic>
        <p:nvPicPr>
          <p:cNvPr id="25" name="Imagen 24" descr="Diagrama&#10;&#10;Descripción generada automáticamente">
            <a:extLst>
              <a:ext uri="{FF2B5EF4-FFF2-40B4-BE49-F238E27FC236}">
                <a16:creationId xmlns:a16="http://schemas.microsoft.com/office/drawing/2014/main" id="{DBE764CA-DCE7-424E-8C78-7D374D8386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1" t="10184" r="9604" b="9014"/>
          <a:stretch/>
        </p:blipFill>
        <p:spPr>
          <a:xfrm>
            <a:off x="6659532" y="1255330"/>
            <a:ext cx="4809744" cy="42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8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146" y="135458"/>
            <a:ext cx="52876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ES" spc="-5" dirty="0">
                <a:latin typeface="Univers" panose="020B0503020202020204" pitchFamily="34" charset="0"/>
                <a:cs typeface="Calibri"/>
              </a:rPr>
              <a:t>OBJECTIVES</a:t>
            </a:r>
          </a:p>
        </p:txBody>
      </p:sp>
      <p:pic>
        <p:nvPicPr>
          <p:cNvPr id="20" name="Imagen 19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33FB9B63-2BB3-594E-A04B-6DF9AE57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135458"/>
            <a:ext cx="990600" cy="566843"/>
          </a:xfrm>
          <a:prstGeom prst="rect">
            <a:avLst/>
          </a:prstGeom>
        </p:spPr>
      </p:pic>
      <p:sp>
        <p:nvSpPr>
          <p:cNvPr id="11" name="Google Shape;1264;p42">
            <a:extLst>
              <a:ext uri="{FF2B5EF4-FFF2-40B4-BE49-F238E27FC236}">
                <a16:creationId xmlns:a16="http://schemas.microsoft.com/office/drawing/2014/main" id="{97822AAA-7CBA-094B-9ACA-822E4276FCC4}"/>
              </a:ext>
            </a:extLst>
          </p:cNvPr>
          <p:cNvSpPr/>
          <p:nvPr/>
        </p:nvSpPr>
        <p:spPr>
          <a:xfrm>
            <a:off x="10705641" y="2286000"/>
            <a:ext cx="1105359" cy="2666426"/>
          </a:xfrm>
          <a:prstGeom prst="rect">
            <a:avLst/>
          </a:prstGeom>
          <a:solidFill>
            <a:srgbClr val="990E2C">
              <a:alpha val="67450"/>
            </a:srgbClr>
          </a:solidFill>
          <a:ln>
            <a:solidFill>
              <a:srgbClr val="990E2C">
                <a:alpha val="52157"/>
              </a:srgb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65;p42">
            <a:extLst>
              <a:ext uri="{FF2B5EF4-FFF2-40B4-BE49-F238E27FC236}">
                <a16:creationId xmlns:a16="http://schemas.microsoft.com/office/drawing/2014/main" id="{94ACB24C-6AF7-F642-86D3-4F8E20590027}"/>
              </a:ext>
            </a:extLst>
          </p:cNvPr>
          <p:cNvSpPr/>
          <p:nvPr/>
        </p:nvSpPr>
        <p:spPr>
          <a:xfrm>
            <a:off x="1295400" y="1959321"/>
            <a:ext cx="9982200" cy="329848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269;p42">
            <a:extLst>
              <a:ext uri="{FF2B5EF4-FFF2-40B4-BE49-F238E27FC236}">
                <a16:creationId xmlns:a16="http://schemas.microsoft.com/office/drawing/2014/main" id="{A04439A6-5F88-1242-891B-CBFE35451F27}"/>
              </a:ext>
            </a:extLst>
          </p:cNvPr>
          <p:cNvGrpSpPr/>
          <p:nvPr/>
        </p:nvGrpSpPr>
        <p:grpSpPr>
          <a:xfrm>
            <a:off x="11027985" y="2487255"/>
            <a:ext cx="527073" cy="2244411"/>
            <a:chOff x="8954936" y="1923919"/>
            <a:chExt cx="312682" cy="1748105"/>
          </a:xfrm>
        </p:grpSpPr>
        <p:sp>
          <p:nvSpPr>
            <p:cNvPr id="17" name="Google Shape;1270;p42">
              <a:extLst>
                <a:ext uri="{FF2B5EF4-FFF2-40B4-BE49-F238E27FC236}">
                  <a16:creationId xmlns:a16="http://schemas.microsoft.com/office/drawing/2014/main" id="{8B2D4F4C-A655-9A47-AD0E-5D88C09F8A70}"/>
                </a:ext>
              </a:extLst>
            </p:cNvPr>
            <p:cNvSpPr/>
            <p:nvPr/>
          </p:nvSpPr>
          <p:spPr>
            <a:xfrm flipH="1">
              <a:off x="8954936" y="1923919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2"/>
                  </a:moveTo>
                  <a:cubicBezTo>
                    <a:pt x="639" y="973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1;p42">
              <a:extLst>
                <a:ext uri="{FF2B5EF4-FFF2-40B4-BE49-F238E27FC236}">
                  <a16:creationId xmlns:a16="http://schemas.microsoft.com/office/drawing/2014/main" id="{1C3B0601-1713-6D49-AD2C-C4C80A8D4725}"/>
                </a:ext>
              </a:extLst>
            </p:cNvPr>
            <p:cNvSpPr/>
            <p:nvPr/>
          </p:nvSpPr>
          <p:spPr>
            <a:xfrm flipH="1">
              <a:off x="8954936" y="1995963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2"/>
                  </a:moveTo>
                  <a:cubicBezTo>
                    <a:pt x="639" y="100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2;p42">
              <a:extLst>
                <a:ext uri="{FF2B5EF4-FFF2-40B4-BE49-F238E27FC236}">
                  <a16:creationId xmlns:a16="http://schemas.microsoft.com/office/drawing/2014/main" id="{D268426D-9A28-9D4E-8E02-FD6569A23DB8}"/>
                </a:ext>
              </a:extLst>
            </p:cNvPr>
            <p:cNvSpPr/>
            <p:nvPr/>
          </p:nvSpPr>
          <p:spPr>
            <a:xfrm flipH="1">
              <a:off x="8954936" y="2070734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2"/>
                  </a:moveTo>
                  <a:cubicBezTo>
                    <a:pt x="639" y="100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3;p42">
              <a:extLst>
                <a:ext uri="{FF2B5EF4-FFF2-40B4-BE49-F238E27FC236}">
                  <a16:creationId xmlns:a16="http://schemas.microsoft.com/office/drawing/2014/main" id="{F2A27D4D-E70C-1B4D-A4CA-46A3F5EDA064}"/>
                </a:ext>
              </a:extLst>
            </p:cNvPr>
            <p:cNvSpPr/>
            <p:nvPr/>
          </p:nvSpPr>
          <p:spPr>
            <a:xfrm flipH="1">
              <a:off x="8954936" y="2144120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2"/>
                  </a:moveTo>
                  <a:cubicBezTo>
                    <a:pt x="639" y="973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4;p42">
              <a:extLst>
                <a:ext uri="{FF2B5EF4-FFF2-40B4-BE49-F238E27FC236}">
                  <a16:creationId xmlns:a16="http://schemas.microsoft.com/office/drawing/2014/main" id="{09209E37-1006-7141-947E-B0C64576007A}"/>
                </a:ext>
              </a:extLst>
            </p:cNvPr>
            <p:cNvSpPr/>
            <p:nvPr/>
          </p:nvSpPr>
          <p:spPr>
            <a:xfrm flipH="1">
              <a:off x="8954936" y="2218892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2"/>
                  </a:moveTo>
                  <a:cubicBezTo>
                    <a:pt x="639" y="100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5;p42">
              <a:extLst>
                <a:ext uri="{FF2B5EF4-FFF2-40B4-BE49-F238E27FC236}">
                  <a16:creationId xmlns:a16="http://schemas.microsoft.com/office/drawing/2014/main" id="{2985403B-555C-7343-B9F5-E65767B4338A}"/>
                </a:ext>
              </a:extLst>
            </p:cNvPr>
            <p:cNvSpPr/>
            <p:nvPr/>
          </p:nvSpPr>
          <p:spPr>
            <a:xfrm flipH="1">
              <a:off x="8954936" y="2293664"/>
              <a:ext cx="312682" cy="43513"/>
            </a:xfrm>
            <a:custGeom>
              <a:avLst/>
              <a:gdLst/>
              <a:ahLst/>
              <a:cxnLst/>
              <a:rect l="l" t="t" r="r" b="b"/>
              <a:pathLst>
                <a:path w="6992" h="973" fill="none" extrusionOk="0">
                  <a:moveTo>
                    <a:pt x="1" y="912"/>
                  </a:moveTo>
                  <a:cubicBezTo>
                    <a:pt x="639" y="97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6;p42">
              <a:extLst>
                <a:ext uri="{FF2B5EF4-FFF2-40B4-BE49-F238E27FC236}">
                  <a16:creationId xmlns:a16="http://schemas.microsoft.com/office/drawing/2014/main" id="{D8FC47EC-F208-3F48-B5B7-F9CD9CA6C3B7}"/>
                </a:ext>
              </a:extLst>
            </p:cNvPr>
            <p:cNvSpPr/>
            <p:nvPr/>
          </p:nvSpPr>
          <p:spPr>
            <a:xfrm flipH="1">
              <a:off x="8954936" y="2367049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2"/>
                  </a:moveTo>
                  <a:cubicBezTo>
                    <a:pt x="639" y="97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7;p42">
              <a:extLst>
                <a:ext uri="{FF2B5EF4-FFF2-40B4-BE49-F238E27FC236}">
                  <a16:creationId xmlns:a16="http://schemas.microsoft.com/office/drawing/2014/main" id="{8E4FF502-E823-9F41-9BC1-28343F38D19E}"/>
                </a:ext>
              </a:extLst>
            </p:cNvPr>
            <p:cNvSpPr/>
            <p:nvPr/>
          </p:nvSpPr>
          <p:spPr>
            <a:xfrm flipH="1">
              <a:off x="8954936" y="2441821"/>
              <a:ext cx="312682" cy="43513"/>
            </a:xfrm>
            <a:custGeom>
              <a:avLst/>
              <a:gdLst/>
              <a:ahLst/>
              <a:cxnLst/>
              <a:rect l="l" t="t" r="r" b="b"/>
              <a:pathLst>
                <a:path w="6992" h="973" fill="none" extrusionOk="0">
                  <a:moveTo>
                    <a:pt x="1" y="912"/>
                  </a:moveTo>
                  <a:cubicBezTo>
                    <a:pt x="639" y="97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;p42">
              <a:extLst>
                <a:ext uri="{FF2B5EF4-FFF2-40B4-BE49-F238E27FC236}">
                  <a16:creationId xmlns:a16="http://schemas.microsoft.com/office/drawing/2014/main" id="{3C66AFA8-9C73-D24E-89A1-A26846B235DB}"/>
                </a:ext>
              </a:extLst>
            </p:cNvPr>
            <p:cNvSpPr/>
            <p:nvPr/>
          </p:nvSpPr>
          <p:spPr>
            <a:xfrm flipH="1">
              <a:off x="8954936" y="2515206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2"/>
                  </a:moveTo>
                  <a:cubicBezTo>
                    <a:pt x="639" y="973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9;p42">
              <a:extLst>
                <a:ext uri="{FF2B5EF4-FFF2-40B4-BE49-F238E27FC236}">
                  <a16:creationId xmlns:a16="http://schemas.microsoft.com/office/drawing/2014/main" id="{6A30E0BF-36A9-0D4D-9F93-F5B86ADDD6FC}"/>
                </a:ext>
              </a:extLst>
            </p:cNvPr>
            <p:cNvSpPr/>
            <p:nvPr/>
          </p:nvSpPr>
          <p:spPr>
            <a:xfrm flipH="1">
              <a:off x="8954936" y="2589978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2"/>
                  </a:moveTo>
                  <a:cubicBezTo>
                    <a:pt x="639" y="97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0;p42">
              <a:extLst>
                <a:ext uri="{FF2B5EF4-FFF2-40B4-BE49-F238E27FC236}">
                  <a16:creationId xmlns:a16="http://schemas.microsoft.com/office/drawing/2014/main" id="{EEE7A888-D6ED-9444-8BE3-90AC31CFDDF8}"/>
                </a:ext>
              </a:extLst>
            </p:cNvPr>
            <p:cNvSpPr/>
            <p:nvPr/>
          </p:nvSpPr>
          <p:spPr>
            <a:xfrm flipH="1">
              <a:off x="8954936" y="2664750"/>
              <a:ext cx="312682" cy="43513"/>
            </a:xfrm>
            <a:custGeom>
              <a:avLst/>
              <a:gdLst/>
              <a:ahLst/>
              <a:cxnLst/>
              <a:rect l="l" t="t" r="r" b="b"/>
              <a:pathLst>
                <a:path w="6992" h="973" fill="none" extrusionOk="0">
                  <a:moveTo>
                    <a:pt x="1" y="912"/>
                  </a:moveTo>
                  <a:cubicBezTo>
                    <a:pt x="639" y="97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1;p42">
              <a:extLst>
                <a:ext uri="{FF2B5EF4-FFF2-40B4-BE49-F238E27FC236}">
                  <a16:creationId xmlns:a16="http://schemas.microsoft.com/office/drawing/2014/main" id="{8D5E3AAB-60A6-E042-8F54-BA1FF8652CBB}"/>
                </a:ext>
              </a:extLst>
            </p:cNvPr>
            <p:cNvSpPr/>
            <p:nvPr/>
          </p:nvSpPr>
          <p:spPr>
            <a:xfrm flipH="1">
              <a:off x="8954936" y="2736794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2"/>
                  </a:moveTo>
                  <a:cubicBezTo>
                    <a:pt x="639" y="100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82;p42">
              <a:extLst>
                <a:ext uri="{FF2B5EF4-FFF2-40B4-BE49-F238E27FC236}">
                  <a16:creationId xmlns:a16="http://schemas.microsoft.com/office/drawing/2014/main" id="{F564AE7F-B625-A643-B659-A5CF47D1EB33}"/>
                </a:ext>
              </a:extLst>
            </p:cNvPr>
            <p:cNvSpPr/>
            <p:nvPr/>
          </p:nvSpPr>
          <p:spPr>
            <a:xfrm flipH="1">
              <a:off x="8954936" y="2811521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3"/>
                  </a:moveTo>
                  <a:cubicBezTo>
                    <a:pt x="639" y="100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83;p42">
              <a:extLst>
                <a:ext uri="{FF2B5EF4-FFF2-40B4-BE49-F238E27FC236}">
                  <a16:creationId xmlns:a16="http://schemas.microsoft.com/office/drawing/2014/main" id="{65B73A74-B42E-C246-8974-2C57B4C22077}"/>
                </a:ext>
              </a:extLst>
            </p:cNvPr>
            <p:cNvSpPr/>
            <p:nvPr/>
          </p:nvSpPr>
          <p:spPr>
            <a:xfrm flipH="1">
              <a:off x="8954936" y="2886293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2"/>
                  </a:moveTo>
                  <a:cubicBezTo>
                    <a:pt x="639" y="100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4;p42">
              <a:extLst>
                <a:ext uri="{FF2B5EF4-FFF2-40B4-BE49-F238E27FC236}">
                  <a16:creationId xmlns:a16="http://schemas.microsoft.com/office/drawing/2014/main" id="{D1844A21-659F-9241-9DA1-25D2B41DC43A}"/>
                </a:ext>
              </a:extLst>
            </p:cNvPr>
            <p:cNvSpPr/>
            <p:nvPr/>
          </p:nvSpPr>
          <p:spPr>
            <a:xfrm flipH="1">
              <a:off x="8954936" y="2959679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3"/>
                  </a:moveTo>
                  <a:cubicBezTo>
                    <a:pt x="639" y="97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85;p42">
              <a:extLst>
                <a:ext uri="{FF2B5EF4-FFF2-40B4-BE49-F238E27FC236}">
                  <a16:creationId xmlns:a16="http://schemas.microsoft.com/office/drawing/2014/main" id="{C2526F9B-1407-EB47-A1BC-C09BF02A9793}"/>
                </a:ext>
              </a:extLst>
            </p:cNvPr>
            <p:cNvSpPr/>
            <p:nvPr/>
          </p:nvSpPr>
          <p:spPr>
            <a:xfrm flipH="1">
              <a:off x="8954936" y="3034450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3"/>
                  </a:moveTo>
                  <a:cubicBezTo>
                    <a:pt x="639" y="100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86;p42">
              <a:extLst>
                <a:ext uri="{FF2B5EF4-FFF2-40B4-BE49-F238E27FC236}">
                  <a16:creationId xmlns:a16="http://schemas.microsoft.com/office/drawing/2014/main" id="{23670F83-3E37-8849-AEEF-455E48694FE5}"/>
                </a:ext>
              </a:extLst>
            </p:cNvPr>
            <p:cNvSpPr/>
            <p:nvPr/>
          </p:nvSpPr>
          <p:spPr>
            <a:xfrm flipH="1">
              <a:off x="8954936" y="3107881"/>
              <a:ext cx="312682" cy="43513"/>
            </a:xfrm>
            <a:custGeom>
              <a:avLst/>
              <a:gdLst/>
              <a:ahLst/>
              <a:cxnLst/>
              <a:rect l="l" t="t" r="r" b="b"/>
              <a:pathLst>
                <a:path w="6992" h="973" fill="none" extrusionOk="0">
                  <a:moveTo>
                    <a:pt x="1" y="912"/>
                  </a:moveTo>
                  <a:cubicBezTo>
                    <a:pt x="639" y="97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87;p42">
              <a:extLst>
                <a:ext uri="{FF2B5EF4-FFF2-40B4-BE49-F238E27FC236}">
                  <a16:creationId xmlns:a16="http://schemas.microsoft.com/office/drawing/2014/main" id="{30A24026-15F7-EF4E-9800-E2E89D1CACD5}"/>
                </a:ext>
              </a:extLst>
            </p:cNvPr>
            <p:cNvSpPr/>
            <p:nvPr/>
          </p:nvSpPr>
          <p:spPr>
            <a:xfrm flipH="1">
              <a:off x="8954936" y="3182608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3"/>
                  </a:moveTo>
                  <a:cubicBezTo>
                    <a:pt x="639" y="97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8;p42">
              <a:extLst>
                <a:ext uri="{FF2B5EF4-FFF2-40B4-BE49-F238E27FC236}">
                  <a16:creationId xmlns:a16="http://schemas.microsoft.com/office/drawing/2014/main" id="{5F796122-6B8E-F949-B4B8-38AB985E0986}"/>
                </a:ext>
              </a:extLst>
            </p:cNvPr>
            <p:cNvSpPr/>
            <p:nvPr/>
          </p:nvSpPr>
          <p:spPr>
            <a:xfrm flipH="1">
              <a:off x="8954936" y="3257380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2"/>
                  </a:moveTo>
                  <a:cubicBezTo>
                    <a:pt x="639" y="973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9;p42">
              <a:extLst>
                <a:ext uri="{FF2B5EF4-FFF2-40B4-BE49-F238E27FC236}">
                  <a16:creationId xmlns:a16="http://schemas.microsoft.com/office/drawing/2014/main" id="{13ED454D-F014-DD46-9F82-4DDE86278C2D}"/>
                </a:ext>
              </a:extLst>
            </p:cNvPr>
            <p:cNvSpPr/>
            <p:nvPr/>
          </p:nvSpPr>
          <p:spPr>
            <a:xfrm flipH="1">
              <a:off x="8954936" y="3330765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3"/>
                  </a:moveTo>
                  <a:cubicBezTo>
                    <a:pt x="639" y="97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0;p42">
              <a:extLst>
                <a:ext uri="{FF2B5EF4-FFF2-40B4-BE49-F238E27FC236}">
                  <a16:creationId xmlns:a16="http://schemas.microsoft.com/office/drawing/2014/main" id="{13CBD5C4-7A60-2F4E-811A-545FBE238B07}"/>
                </a:ext>
              </a:extLst>
            </p:cNvPr>
            <p:cNvSpPr/>
            <p:nvPr/>
          </p:nvSpPr>
          <p:spPr>
            <a:xfrm flipH="1">
              <a:off x="8954936" y="3405537"/>
              <a:ext cx="312682" cy="43557"/>
            </a:xfrm>
            <a:custGeom>
              <a:avLst/>
              <a:gdLst/>
              <a:ahLst/>
              <a:cxnLst/>
              <a:rect l="l" t="t" r="r" b="b"/>
              <a:pathLst>
                <a:path w="6992" h="974" fill="none" extrusionOk="0">
                  <a:moveTo>
                    <a:pt x="1" y="913"/>
                  </a:moveTo>
                  <a:cubicBezTo>
                    <a:pt x="639" y="973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1;p42">
              <a:extLst>
                <a:ext uri="{FF2B5EF4-FFF2-40B4-BE49-F238E27FC236}">
                  <a16:creationId xmlns:a16="http://schemas.microsoft.com/office/drawing/2014/main" id="{EAD373E7-1AB5-5647-ABD9-74D207C10A67}"/>
                </a:ext>
              </a:extLst>
            </p:cNvPr>
            <p:cNvSpPr/>
            <p:nvPr/>
          </p:nvSpPr>
          <p:spPr>
            <a:xfrm flipH="1">
              <a:off x="8954936" y="3477581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3"/>
                  </a:moveTo>
                  <a:cubicBezTo>
                    <a:pt x="639" y="1004"/>
                    <a:pt x="6992" y="1"/>
                    <a:pt x="6992" y="1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2;p42">
              <a:extLst>
                <a:ext uri="{FF2B5EF4-FFF2-40B4-BE49-F238E27FC236}">
                  <a16:creationId xmlns:a16="http://schemas.microsoft.com/office/drawing/2014/main" id="{BDF131F9-8707-2B4C-AA10-201878506769}"/>
                </a:ext>
              </a:extLst>
            </p:cNvPr>
            <p:cNvSpPr/>
            <p:nvPr/>
          </p:nvSpPr>
          <p:spPr>
            <a:xfrm flipH="1">
              <a:off x="8954936" y="3552353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2"/>
                  </a:moveTo>
                  <a:cubicBezTo>
                    <a:pt x="639" y="100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3;p42">
              <a:extLst>
                <a:ext uri="{FF2B5EF4-FFF2-40B4-BE49-F238E27FC236}">
                  <a16:creationId xmlns:a16="http://schemas.microsoft.com/office/drawing/2014/main" id="{A81A3BEF-707F-324A-99F1-96262F09EF93}"/>
                </a:ext>
              </a:extLst>
            </p:cNvPr>
            <p:cNvSpPr/>
            <p:nvPr/>
          </p:nvSpPr>
          <p:spPr>
            <a:xfrm flipH="1">
              <a:off x="8954936" y="3627125"/>
              <a:ext cx="312682" cy="44899"/>
            </a:xfrm>
            <a:custGeom>
              <a:avLst/>
              <a:gdLst/>
              <a:ahLst/>
              <a:cxnLst/>
              <a:rect l="l" t="t" r="r" b="b"/>
              <a:pathLst>
                <a:path w="6992" h="1004" fill="none" extrusionOk="0">
                  <a:moveTo>
                    <a:pt x="1" y="912"/>
                  </a:moveTo>
                  <a:cubicBezTo>
                    <a:pt x="639" y="1003"/>
                    <a:pt x="6992" y="0"/>
                    <a:pt x="6992" y="0"/>
                  </a:cubicBezTo>
                </a:path>
              </a:pathLst>
            </a:custGeom>
            <a:noFill/>
            <a:ln w="1900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Gráfico 45" descr="Abrir comillas con relleno sólido">
            <a:extLst>
              <a:ext uri="{FF2B5EF4-FFF2-40B4-BE49-F238E27FC236}">
                <a16:creationId xmlns:a16="http://schemas.microsoft.com/office/drawing/2014/main" id="{ABE0AB37-1EFF-9247-86A6-B2E88239C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447800"/>
            <a:ext cx="997555" cy="997555"/>
          </a:xfrm>
          <a:prstGeom prst="rect">
            <a:avLst/>
          </a:prstGeom>
        </p:spPr>
      </p:pic>
      <p:sp>
        <p:nvSpPr>
          <p:cNvPr id="47" name="Google Shape;1265;p42">
            <a:extLst>
              <a:ext uri="{FF2B5EF4-FFF2-40B4-BE49-F238E27FC236}">
                <a16:creationId xmlns:a16="http://schemas.microsoft.com/office/drawing/2014/main" id="{652A5F82-A5B1-2845-B3E0-6F092A8E4F79}"/>
              </a:ext>
            </a:extLst>
          </p:cNvPr>
          <p:cNvSpPr/>
          <p:nvPr/>
        </p:nvSpPr>
        <p:spPr>
          <a:xfrm>
            <a:off x="381000" y="1447800"/>
            <a:ext cx="1117716" cy="997555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193;p34">
            <a:extLst>
              <a:ext uri="{FF2B5EF4-FFF2-40B4-BE49-F238E27FC236}">
                <a16:creationId xmlns:a16="http://schemas.microsoft.com/office/drawing/2014/main" id="{10C3A9F2-4663-5E43-AD26-6DB61CA8C328}"/>
              </a:ext>
            </a:extLst>
          </p:cNvPr>
          <p:cNvPicPr preferRelativeResize="0"/>
          <p:nvPr/>
        </p:nvPicPr>
        <p:blipFill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6200" y="6113250"/>
            <a:ext cx="603600" cy="61969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98;p34">
            <a:extLst>
              <a:ext uri="{FF2B5EF4-FFF2-40B4-BE49-F238E27FC236}">
                <a16:creationId xmlns:a16="http://schemas.microsoft.com/office/drawing/2014/main" id="{61291F28-F588-5B46-AB22-83BCFFF1DD46}"/>
              </a:ext>
            </a:extLst>
          </p:cNvPr>
          <p:cNvSpPr txBox="1">
            <a:spLocks/>
          </p:cNvSpPr>
          <p:nvPr/>
        </p:nvSpPr>
        <p:spPr>
          <a:xfrm>
            <a:off x="11506200" y="6200084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4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48" name="Gráfico 47" descr="Cerebro izquierdo y derecho contorno">
            <a:extLst>
              <a:ext uri="{FF2B5EF4-FFF2-40B4-BE49-F238E27FC236}">
                <a16:creationId xmlns:a16="http://schemas.microsoft.com/office/drawing/2014/main" id="{F4729CCC-2CA5-1F44-A55E-BE88E0618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922" y="130887"/>
            <a:ext cx="597755" cy="59775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46D3902-0CD3-AC40-B5B0-4A6D228CE14E}"/>
              </a:ext>
            </a:extLst>
          </p:cNvPr>
          <p:cNvSpPr txBox="1"/>
          <p:nvPr/>
        </p:nvSpPr>
        <p:spPr>
          <a:xfrm>
            <a:off x="1748331" y="2221620"/>
            <a:ext cx="8740152" cy="226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990E2C"/>
              </a:buClr>
              <a:buFont typeface="Arial" panose="020B0604020202020204" pitchFamily="34" charset="0"/>
              <a:buChar char="•"/>
            </a:pPr>
            <a:r>
              <a:rPr lang="en-IE" sz="1600" dirty="0">
                <a:latin typeface="Univers" panose="020B0503020202020204" pitchFamily="34" charset="0"/>
              </a:rPr>
              <a:t>Investigate the potential of Microbiota-Gut-Brain Axis signalling on the regulation of food intake, appetite and satiety via central mechanism. </a:t>
            </a:r>
            <a:r>
              <a:rPr lang="en-IE" sz="1600" b="1" dirty="0">
                <a:latin typeface="Univers" panose="020B0503020202020204" pitchFamily="34" charset="0"/>
              </a:rPr>
              <a:t>But how specifically?</a:t>
            </a:r>
          </a:p>
          <a:p>
            <a:pPr marL="742950" lvl="1" indent="-285750" algn="just">
              <a:lnSpc>
                <a:spcPct val="150000"/>
              </a:lnSpc>
              <a:buClr>
                <a:srgbClr val="990E2C"/>
              </a:buClr>
              <a:buFont typeface="Courier New" panose="02070309020205020404" pitchFamily="49" charset="0"/>
              <a:buChar char="o"/>
            </a:pPr>
            <a:r>
              <a:rPr lang="en-IE" sz="1600" dirty="0">
                <a:latin typeface="Univers" panose="020B0503020202020204" pitchFamily="34" charset="0"/>
              </a:rPr>
              <a:t>Study the modulation of hypothalamic gene expression, focusing on the neuropeptides and GPCRs involved in appetite signalling by:</a:t>
            </a:r>
          </a:p>
          <a:p>
            <a:pPr marL="1257300" lvl="2" indent="-342900" algn="just">
              <a:lnSpc>
                <a:spcPct val="150000"/>
              </a:lnSpc>
              <a:buClr>
                <a:srgbClr val="990E2C"/>
              </a:buClr>
              <a:buFont typeface="+mj-lt"/>
              <a:buAutoNum type="arabicPeriod"/>
            </a:pPr>
            <a:r>
              <a:rPr lang="en-IE" sz="1600" dirty="0">
                <a:latin typeface="Univers" panose="020B0503020202020204" pitchFamily="34" charset="0"/>
              </a:rPr>
              <a:t>Specific bacterial strain supernatants. </a:t>
            </a:r>
          </a:p>
          <a:p>
            <a:pPr marL="1257300" lvl="2" indent="-342900" algn="just">
              <a:lnSpc>
                <a:spcPct val="150000"/>
              </a:lnSpc>
              <a:buClr>
                <a:srgbClr val="990E2C"/>
              </a:buClr>
              <a:buFont typeface="+mj-lt"/>
              <a:buAutoNum type="arabicPeriod"/>
            </a:pPr>
            <a:r>
              <a:rPr lang="en-IE" sz="1600" dirty="0">
                <a:latin typeface="Univers" panose="020B0503020202020204" pitchFamily="34" charset="0"/>
              </a:rPr>
              <a:t>Different concentrations of SCFAs and lactate.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4B7DAA8-9C8F-7D46-873B-02696B94BDA1}"/>
              </a:ext>
            </a:extLst>
          </p:cNvPr>
          <p:cNvSpPr txBox="1">
            <a:spLocks/>
          </p:cNvSpPr>
          <p:nvPr/>
        </p:nvSpPr>
        <p:spPr>
          <a:xfrm>
            <a:off x="2743200" y="165925"/>
            <a:ext cx="6705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s-ES" kern="0" spc="-5" dirty="0">
                <a:latin typeface="Univers" panose="020B0503020202020204" pitchFamily="34" charset="0"/>
                <a:cs typeface="Calibri"/>
              </a:rPr>
              <a:t>METHODOLOGY | </a:t>
            </a:r>
            <a:r>
              <a:rPr lang="es-ES" i="1" kern="0" spc="-5" dirty="0">
                <a:latin typeface="Univers" panose="020B0503020202020204" pitchFamily="34" charset="0"/>
                <a:cs typeface="Calibri"/>
              </a:rPr>
              <a:t>In vitro </a:t>
            </a:r>
            <a:r>
              <a:rPr lang="es-ES" kern="0" spc="-5" dirty="0" err="1">
                <a:latin typeface="Univers" panose="020B0503020202020204" pitchFamily="34" charset="0"/>
                <a:cs typeface="Calibri"/>
              </a:rPr>
              <a:t>study</a:t>
            </a:r>
            <a:endParaRPr lang="es-ES" kern="0" spc="-5" dirty="0">
              <a:latin typeface="Univers" panose="020B0503020202020204" pitchFamily="34" charset="0"/>
              <a:cs typeface="Calibri"/>
            </a:endParaRPr>
          </a:p>
        </p:txBody>
      </p:sp>
      <p:pic>
        <p:nvPicPr>
          <p:cNvPr id="9" name="Google Shape;193;p34">
            <a:extLst>
              <a:ext uri="{FF2B5EF4-FFF2-40B4-BE49-F238E27FC236}">
                <a16:creationId xmlns:a16="http://schemas.microsoft.com/office/drawing/2014/main" id="{99A5D599-220E-444C-8C99-6520EC27167C}"/>
              </a:ext>
            </a:extLst>
          </p:cNvPr>
          <p:cNvPicPr preferRelativeResize="0"/>
          <p:nvPr/>
        </p:nvPicPr>
        <p:blipFill>
          <a:blip r:embed="rId2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6200" y="6113250"/>
            <a:ext cx="603600" cy="61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8;p34">
            <a:extLst>
              <a:ext uri="{FF2B5EF4-FFF2-40B4-BE49-F238E27FC236}">
                <a16:creationId xmlns:a16="http://schemas.microsoft.com/office/drawing/2014/main" id="{29138F79-FA0E-0F48-8722-A8D8A96D07C8}"/>
              </a:ext>
            </a:extLst>
          </p:cNvPr>
          <p:cNvSpPr txBox="1">
            <a:spLocks/>
          </p:cNvSpPr>
          <p:nvPr/>
        </p:nvSpPr>
        <p:spPr>
          <a:xfrm>
            <a:off x="11506200" y="6200084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5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D30E11-034C-844C-B11F-10CCD87A79C4}"/>
              </a:ext>
            </a:extLst>
          </p:cNvPr>
          <p:cNvSpPr txBox="1"/>
          <p:nvPr/>
        </p:nvSpPr>
        <p:spPr>
          <a:xfrm>
            <a:off x="3722555" y="6383179"/>
            <a:ext cx="474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3 | 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err="1">
                <a:latin typeface="Arial" panose="020B0604020202020204" pitchFamily="34" charset="0"/>
                <a:cs typeface="Arial" panose="020B0604020202020204" pitchFamily="34" charset="0"/>
              </a:rPr>
              <a:t>Schematic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experimental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2" name="Imagen 11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F3906D4F-9708-4648-A711-3DAEE26DD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135458"/>
            <a:ext cx="990600" cy="566843"/>
          </a:xfrm>
          <a:prstGeom prst="rect">
            <a:avLst/>
          </a:prstGeom>
        </p:spPr>
      </p:pic>
      <p:pic>
        <p:nvPicPr>
          <p:cNvPr id="13" name="Gráfico 12" descr="Cerebro izquierdo y derecho contorno">
            <a:extLst>
              <a:ext uri="{FF2B5EF4-FFF2-40B4-BE49-F238E27FC236}">
                <a16:creationId xmlns:a16="http://schemas.microsoft.com/office/drawing/2014/main" id="{4D2AAA33-E3C2-8B4D-AD59-DC4E6083C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922" y="130887"/>
            <a:ext cx="597755" cy="597755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4BB3A1EC-C644-BA43-BA3C-34A0A825899C}"/>
              </a:ext>
            </a:extLst>
          </p:cNvPr>
          <p:cNvGrpSpPr/>
          <p:nvPr/>
        </p:nvGrpSpPr>
        <p:grpSpPr>
          <a:xfrm>
            <a:off x="2464225" y="1143000"/>
            <a:ext cx="7263550" cy="5144361"/>
            <a:chOff x="386922" y="1055723"/>
            <a:chExt cx="7263550" cy="5144361"/>
          </a:xfrm>
        </p:grpSpPr>
        <p:pic>
          <p:nvPicPr>
            <p:cNvPr id="16" name="Imagen 15" descr="Diagrama&#10;&#10;Descripción generada automáticamente">
              <a:extLst>
                <a:ext uri="{FF2B5EF4-FFF2-40B4-BE49-F238E27FC236}">
                  <a16:creationId xmlns:a16="http://schemas.microsoft.com/office/drawing/2014/main" id="{7AD4213C-B933-604A-9E93-C839741BC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6" t="1208" r="1224" b="10712"/>
            <a:stretch/>
          </p:blipFill>
          <p:spPr>
            <a:xfrm>
              <a:off x="386922" y="1055723"/>
              <a:ext cx="7263550" cy="5144361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1772E2A-4920-6F49-AF4C-81681F5CD05A}"/>
                </a:ext>
              </a:extLst>
            </p:cNvPr>
            <p:cNvSpPr/>
            <p:nvPr/>
          </p:nvSpPr>
          <p:spPr>
            <a:xfrm>
              <a:off x="5410200" y="5927415"/>
              <a:ext cx="2240272" cy="272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1282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4B7DAA8-9C8F-7D46-873B-02696B94BDA1}"/>
              </a:ext>
            </a:extLst>
          </p:cNvPr>
          <p:cNvSpPr txBox="1">
            <a:spLocks/>
          </p:cNvSpPr>
          <p:nvPr/>
        </p:nvSpPr>
        <p:spPr>
          <a:xfrm>
            <a:off x="2743200" y="165925"/>
            <a:ext cx="6705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s-ES" kern="0" spc="-5" dirty="0">
                <a:latin typeface="Univers" panose="020B0503020202020204" pitchFamily="34" charset="0"/>
                <a:cs typeface="Calibri"/>
              </a:rPr>
              <a:t>METHODOLOGY | </a:t>
            </a:r>
            <a:r>
              <a:rPr lang="en-IE" kern="0" spc="-5" dirty="0">
                <a:latin typeface="Univers" panose="020B0503020202020204" pitchFamily="34" charset="0"/>
                <a:cs typeface="Calibri"/>
              </a:rPr>
              <a:t>Overview</a:t>
            </a:r>
          </a:p>
        </p:txBody>
      </p:sp>
      <p:pic>
        <p:nvPicPr>
          <p:cNvPr id="9" name="Google Shape;193;p34">
            <a:extLst>
              <a:ext uri="{FF2B5EF4-FFF2-40B4-BE49-F238E27FC236}">
                <a16:creationId xmlns:a16="http://schemas.microsoft.com/office/drawing/2014/main" id="{99A5D599-220E-444C-8C99-6520EC27167C}"/>
              </a:ext>
            </a:extLst>
          </p:cNvPr>
          <p:cNvPicPr preferRelativeResize="0"/>
          <p:nvPr/>
        </p:nvPicPr>
        <p:blipFill>
          <a:blip r:embed="rId2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6200" y="6113250"/>
            <a:ext cx="603600" cy="61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8;p34">
            <a:extLst>
              <a:ext uri="{FF2B5EF4-FFF2-40B4-BE49-F238E27FC236}">
                <a16:creationId xmlns:a16="http://schemas.microsoft.com/office/drawing/2014/main" id="{29138F79-FA0E-0F48-8722-A8D8A96D07C8}"/>
              </a:ext>
            </a:extLst>
          </p:cNvPr>
          <p:cNvSpPr txBox="1">
            <a:spLocks/>
          </p:cNvSpPr>
          <p:nvPr/>
        </p:nvSpPr>
        <p:spPr>
          <a:xfrm>
            <a:off x="11506200" y="6200084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6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Imagen 11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F3906D4F-9708-4648-A711-3DAEE26DD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135458"/>
            <a:ext cx="990600" cy="566843"/>
          </a:xfrm>
          <a:prstGeom prst="rect">
            <a:avLst/>
          </a:prstGeom>
        </p:spPr>
      </p:pic>
      <p:pic>
        <p:nvPicPr>
          <p:cNvPr id="13" name="Gráfico 12" descr="Cerebro izquierdo y derecho contorno">
            <a:extLst>
              <a:ext uri="{FF2B5EF4-FFF2-40B4-BE49-F238E27FC236}">
                <a16:creationId xmlns:a16="http://schemas.microsoft.com/office/drawing/2014/main" id="{4D2AAA33-E3C2-8B4D-AD59-DC4E6083C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922" y="130887"/>
            <a:ext cx="597755" cy="597755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B1D00D0-F458-4B3C-B234-5D28503597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6666" r="1965" b="13334"/>
          <a:stretch/>
        </p:blipFill>
        <p:spPr>
          <a:xfrm>
            <a:off x="2362198" y="936697"/>
            <a:ext cx="7467600" cy="5486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1FDB78F-25DB-4ADD-89F2-8A95283C1D9E}"/>
              </a:ext>
            </a:extLst>
          </p:cNvPr>
          <p:cNvSpPr txBox="1"/>
          <p:nvPr/>
        </p:nvSpPr>
        <p:spPr>
          <a:xfrm>
            <a:off x="3362474" y="6457129"/>
            <a:ext cx="5467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900" b="1" dirty="0">
                <a:latin typeface="Arial" panose="020B0604020202020204" pitchFamily="34" charset="0"/>
                <a:cs typeface="Arial" panose="020B0604020202020204" pitchFamily="34" charset="0"/>
              </a:rPr>
              <a:t>Figure 4 | </a:t>
            </a:r>
            <a:r>
              <a:rPr lang="en-IE" sz="900" dirty="0">
                <a:latin typeface="Arial" panose="020B0604020202020204" pitchFamily="34" charset="0"/>
                <a:cs typeface="Arial" panose="020B0604020202020204" pitchFamily="34" charset="0"/>
              </a:rPr>
              <a:t>Summary of the methodology performed in the current study. Figure created with </a:t>
            </a:r>
            <a:r>
              <a:rPr lang="en-IE" sz="900" dirty="0" err="1">
                <a:latin typeface="Arial" panose="020B0604020202020204" pitchFamily="34" charset="0"/>
                <a:cs typeface="Arial" panose="020B0604020202020204" pitchFamily="34" charset="0"/>
              </a:rPr>
              <a:t>Biorender</a:t>
            </a:r>
            <a:r>
              <a:rPr lang="en-IE" sz="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24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2FB58C7-300C-4B96-BCA3-D910D34EA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t="9581" r="11377" b="11377"/>
          <a:stretch/>
        </p:blipFill>
        <p:spPr bwMode="auto">
          <a:xfrm rot="1079181">
            <a:off x="8780472" y="3818695"/>
            <a:ext cx="2412233" cy="24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18603EC-B18B-B94F-9799-CE8F20486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77" y="1099188"/>
            <a:ext cx="10552642" cy="5098159"/>
          </a:xfrm>
          <a:prstGeom prst="rect">
            <a:avLst/>
          </a:prstGeom>
        </p:spPr>
      </p:pic>
      <p:pic>
        <p:nvPicPr>
          <p:cNvPr id="16" name="Imagen 15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7C1DF246-39EA-1A40-AD4A-EC4B13132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31" y="135458"/>
            <a:ext cx="990600" cy="566843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D0FAD6C8-98E7-514B-84FD-620AD77D7618}"/>
              </a:ext>
            </a:extLst>
          </p:cNvPr>
          <p:cNvSpPr txBox="1">
            <a:spLocks/>
          </p:cNvSpPr>
          <p:nvPr/>
        </p:nvSpPr>
        <p:spPr>
          <a:xfrm>
            <a:off x="1757964" y="179892"/>
            <a:ext cx="86760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s-ES" spc="-10" dirty="0">
                <a:latin typeface="Calibri"/>
                <a:cs typeface="Calibri"/>
              </a:rPr>
              <a:t>WHAT I EXPECT FROM THE CN</a:t>
            </a:r>
            <a:r>
              <a:rPr lang="es-ES" spc="-10" baseline="-25000" dirty="0">
                <a:latin typeface="Calibri"/>
                <a:cs typeface="Calibri"/>
              </a:rPr>
              <a:t>3 </a:t>
            </a:r>
            <a:r>
              <a:rPr lang="es-ES" spc="-10" dirty="0">
                <a:latin typeface="Calibri"/>
                <a:cs typeface="Calibri"/>
              </a:rPr>
              <a:t>AUTUMN SCHOOL?</a:t>
            </a:r>
            <a:endParaRPr lang="es-ES" kern="0" spc="-35" dirty="0">
              <a:latin typeface="Univers" panose="020B0503020202020204" pitchFamily="34" charset="0"/>
              <a:cs typeface="Calibri"/>
            </a:endParaRPr>
          </a:p>
        </p:txBody>
      </p:sp>
      <p:pic>
        <p:nvPicPr>
          <p:cNvPr id="9" name="Google Shape;193;p34">
            <a:extLst>
              <a:ext uri="{FF2B5EF4-FFF2-40B4-BE49-F238E27FC236}">
                <a16:creationId xmlns:a16="http://schemas.microsoft.com/office/drawing/2014/main" id="{ADADD62E-320C-400E-8CA4-E4D3BCFD75AE}"/>
              </a:ext>
            </a:extLst>
          </p:cNvPr>
          <p:cNvPicPr preferRelativeResize="0"/>
          <p:nvPr/>
        </p:nvPicPr>
        <p:blipFill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6200" y="6113250"/>
            <a:ext cx="603600" cy="61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8;p34">
            <a:extLst>
              <a:ext uri="{FF2B5EF4-FFF2-40B4-BE49-F238E27FC236}">
                <a16:creationId xmlns:a16="http://schemas.microsoft.com/office/drawing/2014/main" id="{7DF3A426-DDE8-4C70-A367-6630FE0EA218}"/>
              </a:ext>
            </a:extLst>
          </p:cNvPr>
          <p:cNvSpPr txBox="1">
            <a:spLocks/>
          </p:cNvSpPr>
          <p:nvPr/>
        </p:nvSpPr>
        <p:spPr>
          <a:xfrm>
            <a:off x="11506200" y="6200084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" sz="2400" b="1" kern="0" dirty="0">
                <a:solidFill>
                  <a:schemeClr val="lt1"/>
                </a:solidFill>
                <a:latin typeface="+mn-lt"/>
              </a:rPr>
              <a:t>7</a:t>
            </a:r>
            <a:endParaRPr lang="en" b="1" kern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5F84E6-9BBF-47BA-9F7A-BD223CCAA3A6}"/>
              </a:ext>
            </a:extLst>
          </p:cNvPr>
          <p:cNvSpPr txBox="1"/>
          <p:nvPr/>
        </p:nvSpPr>
        <p:spPr>
          <a:xfrm>
            <a:off x="1447798" y="1798835"/>
            <a:ext cx="9296400" cy="170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222222"/>
                </a:solidFill>
                <a:latin typeface="Univers" panose="020B0503020202020204" pitchFamily="34" charset="0"/>
              </a:rPr>
              <a:t>Learn and a</a:t>
            </a:r>
            <a:r>
              <a:rPr lang="en-US" b="1" i="0" dirty="0">
                <a:solidFill>
                  <a:srgbClr val="222222"/>
                </a:solidFill>
                <a:effectLst/>
                <a:latin typeface="Univers" panose="020B0503020202020204" pitchFamily="34" charset="0"/>
              </a:rPr>
              <a:t>pply some of the main </a:t>
            </a:r>
            <a:r>
              <a:rPr lang="en-US" b="1" dirty="0">
                <a:solidFill>
                  <a:srgbClr val="222222"/>
                </a:solidFill>
                <a:latin typeface="Univers" panose="020B0503020202020204" pitchFamily="34" charset="0"/>
              </a:rPr>
              <a:t>learnings and techniques of </a:t>
            </a:r>
            <a:r>
              <a:rPr lang="en-US" b="1" i="0" dirty="0">
                <a:solidFill>
                  <a:srgbClr val="222222"/>
                </a:solidFill>
                <a:effectLst/>
                <a:latin typeface="Univers" panose="020B0503020202020204" pitchFamily="34" charset="0"/>
              </a:rPr>
              <a:t>the course (computational neuroscience, neural data science, neurotechnology and neuro-inspired AI) in my group (Dr.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Univers" panose="020B0503020202020204" pitchFamily="34" charset="0"/>
              </a:rPr>
              <a:t>Schellekens</a:t>
            </a:r>
            <a:r>
              <a:rPr lang="en-US" b="1" i="0" dirty="0">
                <a:solidFill>
                  <a:srgbClr val="222222"/>
                </a:solidFill>
                <a:effectLst/>
                <a:latin typeface="Univers" panose="020B0503020202020204" pitchFamily="34" charset="0"/>
              </a:rPr>
              <a:t> group) or </a:t>
            </a:r>
            <a:r>
              <a:rPr lang="en-US" b="1" dirty="0">
                <a:solidFill>
                  <a:srgbClr val="222222"/>
                </a:solidFill>
                <a:latin typeface="Univers" panose="020B0503020202020204" pitchFamily="34" charset="0"/>
              </a:rPr>
              <a:t>microbiota-gut-</a:t>
            </a:r>
            <a:r>
              <a:rPr lang="en-US" b="1" i="0" dirty="0">
                <a:solidFill>
                  <a:srgbClr val="222222"/>
                </a:solidFill>
                <a:effectLst/>
                <a:latin typeface="Univers" panose="020B0503020202020204" pitchFamily="34" charset="0"/>
              </a:rPr>
              <a:t>brain axis (Prof. Dr.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Univers" panose="020B0503020202020204" pitchFamily="34" charset="0"/>
              </a:rPr>
              <a:t>Cryan</a:t>
            </a:r>
            <a:r>
              <a:rPr lang="en-US" b="1" i="0" dirty="0">
                <a:solidFill>
                  <a:srgbClr val="222222"/>
                </a:solidFill>
                <a:effectLst/>
                <a:latin typeface="Univers" panose="020B0503020202020204" pitchFamily="34" charset="0"/>
              </a:rPr>
              <a:t> group) </a:t>
            </a:r>
            <a:endParaRPr lang="es-ES" b="1" dirty="0"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293013E-3C95-D74A-8DBC-A6A297CE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531" y="308552"/>
            <a:ext cx="10283115" cy="496794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920439" y="5771088"/>
            <a:ext cx="2819397" cy="737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n 10" descr="Texto&#10;&#10;Descripción generada automáticamente con confianza baja">
            <a:extLst>
              <a:ext uri="{FF2B5EF4-FFF2-40B4-BE49-F238E27FC236}">
                <a16:creationId xmlns:a16="http://schemas.microsoft.com/office/drawing/2014/main" id="{9F0F93D5-BA8B-8F49-B090-44295871D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27" y="405191"/>
            <a:ext cx="1867572" cy="8902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E2E4D43-4A17-E54A-9F30-662A22A2E5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7" t="30071" r="28930" b="31510"/>
          <a:stretch/>
        </p:blipFill>
        <p:spPr>
          <a:xfrm>
            <a:off x="439644" y="383992"/>
            <a:ext cx="2039013" cy="120717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75627F3-0DA9-9643-A612-BE878F606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39" y="1905000"/>
            <a:ext cx="1079192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spcBef>
                <a:spcPts val="105"/>
              </a:spcBef>
            </a:pPr>
            <a:r>
              <a:rPr lang="en-GB" sz="4000" dirty="0">
                <a:latin typeface="Univers" panose="020F0502020204030204" pitchFamily="34" charset="0"/>
              </a:rPr>
              <a:t>Central regulation of appetite, satiety and metabolism: Do gut microbiota play a role?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F003E413-AAEE-3043-A7FD-60A3FCEEE411}"/>
              </a:ext>
            </a:extLst>
          </p:cNvPr>
          <p:cNvSpPr txBox="1"/>
          <p:nvPr/>
        </p:nvSpPr>
        <p:spPr>
          <a:xfrm>
            <a:off x="3260800" y="3637096"/>
            <a:ext cx="536257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295275" algn="ctr"/>
            <a:r>
              <a:rPr lang="es-ES" sz="2200" spc="-10" dirty="0">
                <a:latin typeface="Univers" panose="020B0503020202020204" pitchFamily="34" charset="0"/>
                <a:cs typeface="Arial"/>
              </a:rPr>
              <a:t>Cristina Cuesta Martí</a:t>
            </a:r>
          </a:p>
          <a:p>
            <a:pPr marL="301625" marR="295275" algn="ctr"/>
            <a:r>
              <a:rPr lang="es-ES" sz="2200" spc="-10" dirty="0">
                <a:latin typeface="Univers" panose="020B0503020202020204" pitchFamily="34" charset="0"/>
                <a:cs typeface="Arial"/>
              </a:rPr>
              <a:t>Erasmus + </a:t>
            </a:r>
            <a:r>
              <a:rPr lang="es-ES" sz="2200" spc="-10" dirty="0" err="1">
                <a:latin typeface="Univers" panose="020B0503020202020204" pitchFamily="34" charset="0"/>
                <a:cs typeface="Arial"/>
              </a:rPr>
              <a:t>Trainee</a:t>
            </a:r>
            <a:r>
              <a:rPr lang="es-ES" sz="2200" spc="-10" dirty="0">
                <a:latin typeface="Univers" panose="020B0503020202020204" pitchFamily="34" charset="0"/>
                <a:cs typeface="Arial"/>
              </a:rPr>
              <a:t> </a:t>
            </a:r>
            <a:r>
              <a:rPr sz="2200" spc="-5" dirty="0">
                <a:latin typeface="Univers" panose="020B0503020202020204" pitchFamily="34" charset="0"/>
                <a:cs typeface="Arial"/>
              </a:rPr>
              <a:t>Student</a:t>
            </a:r>
            <a:endParaRPr sz="2200" dirty="0">
              <a:latin typeface="Univers" panose="020B0503020202020204" pitchFamily="34" charset="0"/>
              <a:cs typeface="Arial"/>
            </a:endParaRPr>
          </a:p>
          <a:p>
            <a:pPr marL="12700" marR="5080" algn="ctr"/>
            <a:r>
              <a:rPr sz="2200" dirty="0">
                <a:latin typeface="Univers" panose="020B0503020202020204" pitchFamily="34" charset="0"/>
                <a:cs typeface="Arial"/>
              </a:rPr>
              <a:t>Supervisor: </a:t>
            </a:r>
            <a:r>
              <a:rPr sz="2200" spc="-50" dirty="0">
                <a:latin typeface="Univers" panose="020B0503020202020204" pitchFamily="34" charset="0"/>
                <a:cs typeface="Arial"/>
              </a:rPr>
              <a:t>Dr. </a:t>
            </a:r>
            <a:r>
              <a:rPr lang="es-ES" sz="2200" spc="-50" dirty="0" err="1">
                <a:latin typeface="Univers" panose="020B0503020202020204" pitchFamily="34" charset="0"/>
                <a:cs typeface="Arial"/>
              </a:rPr>
              <a:t>Harriët</a:t>
            </a:r>
            <a:r>
              <a:rPr lang="es-ES" sz="2200" spc="-50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50" dirty="0" err="1">
                <a:latin typeface="Univers" panose="020B0503020202020204" pitchFamily="34" charset="0"/>
                <a:cs typeface="Arial"/>
              </a:rPr>
              <a:t>Schellekens</a:t>
            </a:r>
            <a:endParaRPr lang="es-ES" sz="2200" spc="-50" dirty="0">
              <a:latin typeface="Univers" panose="020B0503020202020204" pitchFamily="34" charset="0"/>
              <a:cs typeface="Arial"/>
            </a:endParaRPr>
          </a:p>
          <a:p>
            <a:pPr marL="12700" marR="5080" algn="ctr"/>
            <a:r>
              <a:rPr sz="2200" spc="-5" dirty="0">
                <a:latin typeface="Univers" panose="020B0503020202020204" pitchFamily="34" charset="0"/>
                <a:cs typeface="Arial"/>
              </a:rPr>
              <a:t>Co-supervisor: 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Dr. Gerard Clarke</a:t>
            </a:r>
          </a:p>
          <a:p>
            <a:pPr marL="12700" marR="5080" algn="ctr"/>
            <a:r>
              <a:rPr lang="es-ES" sz="2200" spc="-5" dirty="0">
                <a:latin typeface="Univers" panose="020B0503020202020204" pitchFamily="34" charset="0"/>
                <a:cs typeface="Arial"/>
              </a:rPr>
              <a:t>Mentor: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Natasha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Leeuwendaal</a:t>
            </a:r>
            <a:endParaRPr lang="es-ES" sz="2200" spc="-5" dirty="0">
              <a:latin typeface="Univers" panose="020B0503020202020204" pitchFamily="34" charset="0"/>
              <a:cs typeface="Arial"/>
            </a:endParaRPr>
          </a:p>
          <a:p>
            <a:pPr marL="12700" marR="5080" algn="ctr"/>
            <a:r>
              <a:rPr lang="es-ES" sz="2200" spc="-5" dirty="0">
                <a:latin typeface="Univers" panose="020B0503020202020204" pitchFamily="34" charset="0"/>
                <a:cs typeface="Arial"/>
              </a:rPr>
              <a:t>&amp;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Gerry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  <a:r>
              <a:rPr lang="es-ES" sz="2200" spc="-5" dirty="0" err="1">
                <a:latin typeface="Univers" panose="020B0503020202020204" pitchFamily="34" charset="0"/>
                <a:cs typeface="Arial"/>
              </a:rPr>
              <a:t>Moloney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</a:p>
          <a:p>
            <a:pPr marL="12700" marR="5080" algn="ctr"/>
            <a:r>
              <a:rPr lang="es-ES" sz="2200" spc="-5" dirty="0">
                <a:latin typeface="Univers" panose="020B0503020202020204" pitchFamily="34" charset="0"/>
                <a:cs typeface="Arial"/>
              </a:rPr>
              <a:t> </a:t>
            </a:r>
            <a:r>
              <a:rPr sz="2200" spc="-5" dirty="0">
                <a:latin typeface="Univers" panose="020B0503020202020204" pitchFamily="34" charset="0"/>
                <a:cs typeface="Arial"/>
              </a:rPr>
              <a:t>  20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20</a:t>
            </a:r>
            <a:r>
              <a:rPr sz="2200" spc="-5" dirty="0">
                <a:latin typeface="Univers" panose="020B0503020202020204" pitchFamily="34" charset="0"/>
                <a:cs typeface="Arial"/>
              </a:rPr>
              <a:t>-202</a:t>
            </a:r>
            <a:r>
              <a:rPr lang="es-ES" sz="2200" spc="-5" dirty="0">
                <a:latin typeface="Univers" panose="020B0503020202020204" pitchFamily="34" charset="0"/>
                <a:cs typeface="Arial"/>
              </a:rPr>
              <a:t>1</a:t>
            </a:r>
            <a:endParaRPr sz="2200" dirty="0">
              <a:latin typeface="Univers" panose="020B05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83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E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7547</TotalTime>
  <Words>313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Univers</vt:lpstr>
      <vt:lpstr>Office Theme</vt:lpstr>
      <vt:lpstr>Presentación de PowerPoint</vt:lpstr>
      <vt:lpstr>Presentación de PowerPoint</vt:lpstr>
      <vt:lpstr>INTRODUCTION | MICROBIOTA-GUT-BRAIN AXIS</vt:lpstr>
      <vt:lpstr>OBJECTIVES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microbiome menu: an investigation into the gut microbiota as key modulator of central appetite</dc:title>
  <dc:creator>Patricia Garo</dc:creator>
  <cp:lastModifiedBy>Cristina Cuesta Martí</cp:lastModifiedBy>
  <cp:revision>9</cp:revision>
  <dcterms:created xsi:type="dcterms:W3CDTF">2021-02-20T11:07:48Z</dcterms:created>
  <dcterms:modified xsi:type="dcterms:W3CDTF">2021-10-19T08:06:23Z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2021-01-13T00:00:00Z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2021-02-20T00:00:00Z</vt:filetime>
  </property>
</Properties>
</file>