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577" autoAdjust="0"/>
  </p:normalViewPr>
  <p:slideViewPr>
    <p:cSldViewPr>
      <p:cViewPr varScale="1">
        <p:scale>
          <a:sx n="130" d="100"/>
          <a:sy n="130" d="100"/>
        </p:scale>
        <p:origin x="1469" y="82"/>
      </p:cViewPr>
      <p:guideLst>
        <p:guide orient="horz" pos="1361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F072-E561-4440-8FFE-FB73A439B25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917F-AE08-4639-A672-905A9EB84E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5917F-AE08-4639-A672-905A9EB84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B6DA304-28E7-433A-B76E-581903B5A5E4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23.02.2021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CEC093-44EC-4A2A-9F48-06317059FBF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5720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2401" y="102394"/>
            <a:ext cx="6576798" cy="4040102"/>
            <a:chOff x="775069" y="483394"/>
            <a:chExt cx="5613235" cy="34481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Oval 5">
                  <a:extLst>
                    <a:ext uri="{FF2B5EF4-FFF2-40B4-BE49-F238E27FC236}">
                      <a16:creationId xmlns:a16="http://schemas.microsoft.com/office/drawing/2014/main" id="{20BC510A-6BA5-C640-BE82-ED940F6877F7}"/>
                    </a:ext>
                  </a:extLst>
                </p:cNvPr>
                <p:cNvSpPr/>
                <p:nvPr/>
              </p:nvSpPr>
              <p:spPr>
                <a:xfrm>
                  <a:off x="3669976" y="2364001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𝑄𝑈𝐴𝐿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8" name="Oval 5">
                  <a:extLst>
                    <a:ext uri="{FF2B5EF4-FFF2-40B4-BE49-F238E27FC236}">
                      <a16:creationId xmlns:a16="http://schemas.microsoft.com/office/drawing/2014/main" id="{20BC510A-6BA5-C640-BE82-ED940F6877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76" y="2364001"/>
                  <a:ext cx="383967" cy="2233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22">
              <a:extLst>
                <a:ext uri="{FF2B5EF4-FFF2-40B4-BE49-F238E27FC236}">
                  <a16:creationId xmlns:a16="http://schemas.microsoft.com/office/drawing/2014/main" id="{673E7104-F676-3643-822B-BDA65D794934}"/>
                </a:ext>
              </a:extLst>
            </p:cNvPr>
            <p:cNvCxnSpPr>
              <a:stCxn id="128" idx="6"/>
              <a:endCxn id="135" idx="2"/>
            </p:cNvCxnSpPr>
            <p:nvPr/>
          </p:nvCxnSpPr>
          <p:spPr>
            <a:xfrm>
              <a:off x="4053943" y="2475666"/>
              <a:ext cx="517364" cy="908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Oval 31">
                  <a:extLst>
                    <a:ext uri="{FF2B5EF4-FFF2-40B4-BE49-F238E27FC236}">
                      <a16:creationId xmlns:a16="http://schemas.microsoft.com/office/drawing/2014/main" id="{FFD62459-CB8C-DE48-BEFB-7BFA10E83843}"/>
                    </a:ext>
                  </a:extLst>
                </p:cNvPr>
                <p:cNvSpPr/>
                <p:nvPr/>
              </p:nvSpPr>
              <p:spPr>
                <a:xfrm>
                  <a:off x="3669976" y="2973484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𝐶𝑆𝑂𝑅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0" name="Oval 31">
                  <a:extLst>
                    <a:ext uri="{FF2B5EF4-FFF2-40B4-BE49-F238E27FC236}">
                      <a16:creationId xmlns:a16="http://schemas.microsoft.com/office/drawing/2014/main" id="{FFD62459-CB8C-DE48-BEFB-7BFA10E83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76" y="2973484"/>
                  <a:ext cx="383967" cy="2233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19">
              <a:extLst>
                <a:ext uri="{FF2B5EF4-FFF2-40B4-BE49-F238E27FC236}">
                  <a16:creationId xmlns:a16="http://schemas.microsoft.com/office/drawing/2014/main" id="{BDC84F3F-3976-9B4F-AE17-50983DB2DFA3}"/>
                </a:ext>
              </a:extLst>
            </p:cNvPr>
            <p:cNvCxnSpPr>
              <a:endCxn id="134" idx="2"/>
            </p:cNvCxnSpPr>
            <p:nvPr/>
          </p:nvCxnSpPr>
          <p:spPr>
            <a:xfrm>
              <a:off x="4053943" y="2475666"/>
              <a:ext cx="517364" cy="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22">
              <a:extLst>
                <a:ext uri="{FF2B5EF4-FFF2-40B4-BE49-F238E27FC236}">
                  <a16:creationId xmlns:a16="http://schemas.microsoft.com/office/drawing/2014/main" id="{5A2E80A1-65D8-1E40-9806-CE2E6F4DFE92}"/>
                </a:ext>
              </a:extLst>
            </p:cNvPr>
            <p:cNvCxnSpPr>
              <a:endCxn id="134" idx="2"/>
            </p:cNvCxnSpPr>
            <p:nvPr/>
          </p:nvCxnSpPr>
          <p:spPr>
            <a:xfrm flipV="1">
              <a:off x="4053943" y="2479019"/>
              <a:ext cx="517364" cy="60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Oval 31">
                  <a:extLst>
                    <a:ext uri="{FF2B5EF4-FFF2-40B4-BE49-F238E27FC236}">
                      <a16:creationId xmlns:a16="http://schemas.microsoft.com/office/drawing/2014/main" id="{3683EED1-927A-644B-926C-E686D642C34C}"/>
                    </a:ext>
                  </a:extLst>
                </p:cNvPr>
                <p:cNvSpPr/>
                <p:nvPr/>
              </p:nvSpPr>
              <p:spPr>
                <a:xfrm>
                  <a:off x="3669976" y="2667271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𝑃𝐸𝑅𝐹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3" name="Oval 31">
                  <a:extLst>
                    <a:ext uri="{FF2B5EF4-FFF2-40B4-BE49-F238E27FC236}">
                      <a16:creationId xmlns:a16="http://schemas.microsoft.com/office/drawing/2014/main" id="{3683EED1-927A-644B-926C-E686D642C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76" y="2667271"/>
                  <a:ext cx="383967" cy="2233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Oval 31">
                  <a:extLst>
                    <a:ext uri="{FF2B5EF4-FFF2-40B4-BE49-F238E27FC236}">
                      <a16:creationId xmlns:a16="http://schemas.microsoft.com/office/drawing/2014/main" id="{40FA9FCF-BD84-3D4F-BB55-8FC5DDD50141}"/>
                    </a:ext>
                  </a:extLst>
                </p:cNvPr>
                <p:cNvSpPr/>
                <p:nvPr/>
              </p:nvSpPr>
              <p:spPr>
                <a:xfrm>
                  <a:off x="4571307" y="2367354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𝐶𝑂𝑀𝑃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4" name="Oval 31">
                  <a:extLst>
                    <a:ext uri="{FF2B5EF4-FFF2-40B4-BE49-F238E27FC236}">
                      <a16:creationId xmlns:a16="http://schemas.microsoft.com/office/drawing/2014/main" id="{40FA9FCF-BD84-3D4F-BB55-8FC5DDD50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307" y="2367354"/>
                  <a:ext cx="383967" cy="2233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Oval 31">
                  <a:extLst>
                    <a:ext uri="{FF2B5EF4-FFF2-40B4-BE49-F238E27FC236}">
                      <a16:creationId xmlns:a16="http://schemas.microsoft.com/office/drawing/2014/main" id="{52DA9D41-EE67-3D49-B7AA-E541CA446B20}"/>
                    </a:ext>
                  </a:extLst>
                </p:cNvPr>
                <p:cNvSpPr/>
                <p:nvPr/>
              </p:nvSpPr>
              <p:spPr>
                <a:xfrm>
                  <a:off x="4571307" y="3272966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𝐿𝐼𝐾𝐸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5" name="Oval 31">
                  <a:extLst>
                    <a:ext uri="{FF2B5EF4-FFF2-40B4-BE49-F238E27FC236}">
                      <a16:creationId xmlns:a16="http://schemas.microsoft.com/office/drawing/2014/main" id="{52DA9D41-EE67-3D49-B7AA-E541CA446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307" y="3272966"/>
                  <a:ext cx="383967" cy="2233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22">
              <a:extLst>
                <a:ext uri="{FF2B5EF4-FFF2-40B4-BE49-F238E27FC236}">
                  <a16:creationId xmlns:a16="http://schemas.microsoft.com/office/drawing/2014/main" id="{D8C059CC-BA23-034D-92A9-262BE68DD2A0}"/>
                </a:ext>
              </a:extLst>
            </p:cNvPr>
            <p:cNvCxnSpPr>
              <a:stCxn id="133" idx="6"/>
              <a:endCxn id="135" idx="2"/>
            </p:cNvCxnSpPr>
            <p:nvPr/>
          </p:nvCxnSpPr>
          <p:spPr>
            <a:xfrm>
              <a:off x="4053943" y="2778936"/>
              <a:ext cx="517364" cy="605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Oval 31">
                  <a:extLst>
                    <a:ext uri="{FF2B5EF4-FFF2-40B4-BE49-F238E27FC236}">
                      <a16:creationId xmlns:a16="http://schemas.microsoft.com/office/drawing/2014/main" id="{8F8C05B9-14CF-734A-8FA5-C5FF204F8C01}"/>
                    </a:ext>
                  </a:extLst>
                </p:cNvPr>
                <p:cNvSpPr/>
                <p:nvPr/>
              </p:nvSpPr>
              <p:spPr>
                <a:xfrm>
                  <a:off x="3669976" y="3274961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𝐴𝑇𝑇𝑅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7" name="Oval 31">
                  <a:extLst>
                    <a:ext uri="{FF2B5EF4-FFF2-40B4-BE49-F238E27FC236}">
                      <a16:creationId xmlns:a16="http://schemas.microsoft.com/office/drawing/2014/main" id="{8F8C05B9-14CF-734A-8FA5-C5FF204F8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976" y="3274961"/>
                  <a:ext cx="383967" cy="2233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22">
              <a:extLst>
                <a:ext uri="{FF2B5EF4-FFF2-40B4-BE49-F238E27FC236}">
                  <a16:creationId xmlns:a16="http://schemas.microsoft.com/office/drawing/2014/main" id="{B9EBA31A-84D7-0F49-BB4C-83F7EA4C8ED1}"/>
                </a:ext>
              </a:extLst>
            </p:cNvPr>
            <p:cNvCxnSpPr>
              <a:stCxn id="137" idx="6"/>
              <a:endCxn id="135" idx="2"/>
            </p:cNvCxnSpPr>
            <p:nvPr/>
          </p:nvCxnSpPr>
          <p:spPr>
            <a:xfrm flipV="1">
              <a:off x="4053943" y="3384630"/>
              <a:ext cx="517364" cy="19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22">
              <a:extLst>
                <a:ext uri="{FF2B5EF4-FFF2-40B4-BE49-F238E27FC236}">
                  <a16:creationId xmlns:a16="http://schemas.microsoft.com/office/drawing/2014/main" id="{FE34310B-A502-634F-815E-AB84386537E5}"/>
                </a:ext>
              </a:extLst>
            </p:cNvPr>
            <p:cNvCxnSpPr>
              <a:endCxn id="134" idx="2"/>
            </p:cNvCxnSpPr>
            <p:nvPr/>
          </p:nvCxnSpPr>
          <p:spPr>
            <a:xfrm flipV="1">
              <a:off x="4053943" y="2479019"/>
              <a:ext cx="517364" cy="907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22">
              <a:extLst>
                <a:ext uri="{FF2B5EF4-FFF2-40B4-BE49-F238E27FC236}">
                  <a16:creationId xmlns:a16="http://schemas.microsoft.com/office/drawing/2014/main" id="{5C1BDD68-EDDF-6844-B439-DB0A2193C36B}"/>
                </a:ext>
              </a:extLst>
            </p:cNvPr>
            <p:cNvCxnSpPr>
              <a:stCxn id="130" idx="6"/>
              <a:endCxn id="135" idx="2"/>
            </p:cNvCxnSpPr>
            <p:nvPr/>
          </p:nvCxnSpPr>
          <p:spPr>
            <a:xfrm>
              <a:off x="4053943" y="3085149"/>
              <a:ext cx="517364" cy="299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22">
              <a:extLst>
                <a:ext uri="{FF2B5EF4-FFF2-40B4-BE49-F238E27FC236}">
                  <a16:creationId xmlns:a16="http://schemas.microsoft.com/office/drawing/2014/main" id="{840D57F4-7D54-F84D-920C-797D6E4132C5}"/>
                </a:ext>
              </a:extLst>
            </p:cNvPr>
            <p:cNvCxnSpPr>
              <a:endCxn id="134" idx="2"/>
            </p:cNvCxnSpPr>
            <p:nvPr/>
          </p:nvCxnSpPr>
          <p:spPr>
            <a:xfrm flipV="1">
              <a:off x="4053943" y="2479019"/>
              <a:ext cx="517364" cy="299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Oval 31">
                  <a:extLst>
                    <a:ext uri="{FF2B5EF4-FFF2-40B4-BE49-F238E27FC236}">
                      <a16:creationId xmlns:a16="http://schemas.microsoft.com/office/drawing/2014/main" id="{1656EA7C-CEDE-DE46-9869-C28229982FB6}"/>
                    </a:ext>
                  </a:extLst>
                </p:cNvPr>
                <p:cNvSpPr/>
                <p:nvPr/>
              </p:nvSpPr>
              <p:spPr>
                <a:xfrm>
                  <a:off x="5318984" y="2810078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𝐶𝑈𝑆𝐴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2" name="Oval 31">
                  <a:extLst>
                    <a:ext uri="{FF2B5EF4-FFF2-40B4-BE49-F238E27FC236}">
                      <a16:creationId xmlns:a16="http://schemas.microsoft.com/office/drawing/2014/main" id="{1656EA7C-CEDE-DE46-9869-C28229982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984" y="2810078"/>
                  <a:ext cx="383967" cy="2233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Oval 31">
                  <a:extLst>
                    <a:ext uri="{FF2B5EF4-FFF2-40B4-BE49-F238E27FC236}">
                      <a16:creationId xmlns:a16="http://schemas.microsoft.com/office/drawing/2014/main" id="{0EB1F76A-65E6-A44F-A202-BE102335421F}"/>
                    </a:ext>
                  </a:extLst>
                </p:cNvPr>
                <p:cNvSpPr/>
                <p:nvPr/>
              </p:nvSpPr>
              <p:spPr>
                <a:xfrm>
                  <a:off x="6004337" y="2810078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3" name="Oval 31">
                  <a:extLst>
                    <a:ext uri="{FF2B5EF4-FFF2-40B4-BE49-F238E27FC236}">
                      <a16:creationId xmlns:a16="http://schemas.microsoft.com/office/drawing/2014/main" id="{0EB1F76A-65E6-A44F-A202-BE1023354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337" y="2810078"/>
                  <a:ext cx="383967" cy="2233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19">
              <a:extLst>
                <a:ext uri="{FF2B5EF4-FFF2-40B4-BE49-F238E27FC236}">
                  <a16:creationId xmlns:a16="http://schemas.microsoft.com/office/drawing/2014/main" id="{2F90E623-0F89-8A49-A329-7FA8515782C4}"/>
                </a:ext>
              </a:extLst>
            </p:cNvPr>
            <p:cNvCxnSpPr>
              <a:stCxn id="134" idx="6"/>
              <a:endCxn id="142" idx="1"/>
            </p:cNvCxnSpPr>
            <p:nvPr/>
          </p:nvCxnSpPr>
          <p:spPr>
            <a:xfrm>
              <a:off x="4955273" y="2479019"/>
              <a:ext cx="419941" cy="363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19">
              <a:extLst>
                <a:ext uri="{FF2B5EF4-FFF2-40B4-BE49-F238E27FC236}">
                  <a16:creationId xmlns:a16="http://schemas.microsoft.com/office/drawing/2014/main" id="{EDB1EE62-D72E-6F48-BC6C-D80665C0E54E}"/>
                </a:ext>
              </a:extLst>
            </p:cNvPr>
            <p:cNvCxnSpPr>
              <a:stCxn id="135" idx="6"/>
              <a:endCxn id="142" idx="3"/>
            </p:cNvCxnSpPr>
            <p:nvPr/>
          </p:nvCxnSpPr>
          <p:spPr>
            <a:xfrm flipV="1">
              <a:off x="4955273" y="3000701"/>
              <a:ext cx="419941" cy="38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19">
              <a:extLst>
                <a:ext uri="{FF2B5EF4-FFF2-40B4-BE49-F238E27FC236}">
                  <a16:creationId xmlns:a16="http://schemas.microsoft.com/office/drawing/2014/main" id="{1BA11138-96D6-F64E-B020-B6BBC30CD5EB}"/>
                </a:ext>
              </a:extLst>
            </p:cNvPr>
            <p:cNvCxnSpPr/>
            <p:nvPr/>
          </p:nvCxnSpPr>
          <p:spPr>
            <a:xfrm>
              <a:off x="5702951" y="2921743"/>
              <a:ext cx="3013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19">
              <a:extLst>
                <a:ext uri="{FF2B5EF4-FFF2-40B4-BE49-F238E27FC236}">
                  <a16:creationId xmlns:a16="http://schemas.microsoft.com/office/drawing/2014/main" id="{6DC90477-984B-874E-B110-1E6636E46915}"/>
                </a:ext>
              </a:extLst>
            </p:cNvPr>
            <p:cNvCxnSpPr>
              <a:stCxn id="134" idx="6"/>
              <a:endCxn id="143" idx="2"/>
            </p:cNvCxnSpPr>
            <p:nvPr/>
          </p:nvCxnSpPr>
          <p:spPr>
            <a:xfrm>
              <a:off x="4955273" y="2479019"/>
              <a:ext cx="1049064" cy="442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19">
              <a:extLst>
                <a:ext uri="{FF2B5EF4-FFF2-40B4-BE49-F238E27FC236}">
                  <a16:creationId xmlns:a16="http://schemas.microsoft.com/office/drawing/2014/main" id="{2E1D5CF8-FF36-824A-9A74-7B7F2F62799D}"/>
                </a:ext>
              </a:extLst>
            </p:cNvPr>
            <p:cNvCxnSpPr>
              <a:stCxn id="135" idx="6"/>
              <a:endCxn id="143" idx="2"/>
            </p:cNvCxnSpPr>
            <p:nvPr/>
          </p:nvCxnSpPr>
          <p:spPr>
            <a:xfrm flipV="1">
              <a:off x="4955273" y="2921743"/>
              <a:ext cx="1049064" cy="462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19">
              <a:extLst>
                <a:ext uri="{FF2B5EF4-FFF2-40B4-BE49-F238E27FC236}">
                  <a16:creationId xmlns:a16="http://schemas.microsoft.com/office/drawing/2014/main" id="{E06E8CCA-6D62-5F46-9C74-164D706A77AB}"/>
                </a:ext>
              </a:extLst>
            </p:cNvPr>
            <p:cNvCxnSpPr>
              <a:stCxn id="128" idx="6"/>
              <a:endCxn id="142" idx="2"/>
            </p:cNvCxnSpPr>
            <p:nvPr/>
          </p:nvCxnSpPr>
          <p:spPr>
            <a:xfrm>
              <a:off x="4053943" y="2475666"/>
              <a:ext cx="1265041" cy="44607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19">
              <a:extLst>
                <a:ext uri="{FF2B5EF4-FFF2-40B4-BE49-F238E27FC236}">
                  <a16:creationId xmlns:a16="http://schemas.microsoft.com/office/drawing/2014/main" id="{DCD9C53F-946A-E54A-8F4D-F9B580AD3CDB}"/>
                </a:ext>
              </a:extLst>
            </p:cNvPr>
            <p:cNvCxnSpPr>
              <a:stCxn id="133" idx="6"/>
              <a:endCxn id="142" idx="2"/>
            </p:cNvCxnSpPr>
            <p:nvPr/>
          </p:nvCxnSpPr>
          <p:spPr>
            <a:xfrm>
              <a:off x="4053943" y="2778936"/>
              <a:ext cx="1265042" cy="1428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19">
              <a:extLst>
                <a:ext uri="{FF2B5EF4-FFF2-40B4-BE49-F238E27FC236}">
                  <a16:creationId xmlns:a16="http://schemas.microsoft.com/office/drawing/2014/main" id="{7B0E6BC5-A156-4447-A793-8151A2343941}"/>
                </a:ext>
              </a:extLst>
            </p:cNvPr>
            <p:cNvCxnSpPr>
              <a:stCxn id="130" idx="6"/>
              <a:endCxn id="142" idx="2"/>
            </p:cNvCxnSpPr>
            <p:nvPr/>
          </p:nvCxnSpPr>
          <p:spPr>
            <a:xfrm flipV="1">
              <a:off x="4053943" y="2921743"/>
              <a:ext cx="1265042" cy="16340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19">
              <a:extLst>
                <a:ext uri="{FF2B5EF4-FFF2-40B4-BE49-F238E27FC236}">
                  <a16:creationId xmlns:a16="http://schemas.microsoft.com/office/drawing/2014/main" id="{9932A3ED-0838-1443-A7E7-FC1D5FAB817B}"/>
                </a:ext>
              </a:extLst>
            </p:cNvPr>
            <p:cNvCxnSpPr>
              <a:stCxn id="137" idx="6"/>
              <a:endCxn id="142" idx="2"/>
            </p:cNvCxnSpPr>
            <p:nvPr/>
          </p:nvCxnSpPr>
          <p:spPr>
            <a:xfrm flipV="1">
              <a:off x="4053943" y="2921743"/>
              <a:ext cx="1265041" cy="46488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reeform 457">
              <a:extLst>
                <a:ext uri="{FF2B5EF4-FFF2-40B4-BE49-F238E27FC236}">
                  <a16:creationId xmlns:a16="http://schemas.microsoft.com/office/drawing/2014/main" id="{DD81ADC5-9CB5-4042-9D3F-AC719394FCAF}"/>
                </a:ext>
              </a:extLst>
            </p:cNvPr>
            <p:cNvSpPr/>
            <p:nvPr/>
          </p:nvSpPr>
          <p:spPr>
            <a:xfrm>
              <a:off x="4053645" y="2245271"/>
              <a:ext cx="2001761" cy="591290"/>
            </a:xfrm>
            <a:custGeom>
              <a:avLst/>
              <a:gdLst>
                <a:gd name="connsiteX0" fmla="*/ 0 w 3626734"/>
                <a:gd name="connsiteY0" fmla="*/ 899411 h 999725"/>
                <a:gd name="connsiteX1" fmla="*/ 1138177 w 3626734"/>
                <a:gd name="connsiteY1" fmla="*/ 444 h 999725"/>
                <a:gd name="connsiteX2" fmla="*/ 3626734 w 3626734"/>
                <a:gd name="connsiteY2" fmla="*/ 999725 h 9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6734" h="999725">
                  <a:moveTo>
                    <a:pt x="0" y="899411"/>
                  </a:moveTo>
                  <a:cubicBezTo>
                    <a:pt x="266860" y="441568"/>
                    <a:pt x="533721" y="-16275"/>
                    <a:pt x="1138177" y="444"/>
                  </a:cubicBezTo>
                  <a:cubicBezTo>
                    <a:pt x="1742633" y="17163"/>
                    <a:pt x="3626734" y="999725"/>
                    <a:pt x="3626734" y="999725"/>
                  </a:cubicBezTo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Freeform 458">
              <a:extLst>
                <a:ext uri="{FF2B5EF4-FFF2-40B4-BE49-F238E27FC236}">
                  <a16:creationId xmlns:a16="http://schemas.microsoft.com/office/drawing/2014/main" id="{9723D9B5-A1DC-734F-BE51-4189096FE1B2}"/>
                </a:ext>
              </a:extLst>
            </p:cNvPr>
            <p:cNvSpPr/>
            <p:nvPr/>
          </p:nvSpPr>
          <p:spPr>
            <a:xfrm>
              <a:off x="4055779" y="2137538"/>
              <a:ext cx="1999627" cy="701514"/>
            </a:xfrm>
            <a:custGeom>
              <a:avLst/>
              <a:gdLst>
                <a:gd name="connsiteX0" fmla="*/ 0 w 3615160"/>
                <a:gd name="connsiteY0" fmla="*/ 519395 h 1086554"/>
                <a:gd name="connsiteX1" fmla="*/ 918258 w 3615160"/>
                <a:gd name="connsiteY1" fmla="*/ 17825 h 1086554"/>
                <a:gd name="connsiteX2" fmla="*/ 3615160 w 3615160"/>
                <a:gd name="connsiteY2" fmla="*/ 1086554 h 108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160" h="1086554">
                  <a:moveTo>
                    <a:pt x="0" y="519395"/>
                  </a:moveTo>
                  <a:cubicBezTo>
                    <a:pt x="157865" y="221347"/>
                    <a:pt x="315731" y="-76701"/>
                    <a:pt x="918258" y="17825"/>
                  </a:cubicBezTo>
                  <a:cubicBezTo>
                    <a:pt x="1520785" y="112351"/>
                    <a:pt x="3615160" y="1086554"/>
                    <a:pt x="3615160" y="1086554"/>
                  </a:cubicBezTo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 459">
              <a:extLst>
                <a:ext uri="{FF2B5EF4-FFF2-40B4-BE49-F238E27FC236}">
                  <a16:creationId xmlns:a16="http://schemas.microsoft.com/office/drawing/2014/main" id="{39ABD6A3-660A-1F42-8358-2720A9F54817}"/>
                </a:ext>
              </a:extLst>
            </p:cNvPr>
            <p:cNvSpPr/>
            <p:nvPr/>
          </p:nvSpPr>
          <p:spPr>
            <a:xfrm flipV="1">
              <a:off x="4051660" y="3005167"/>
              <a:ext cx="2003746" cy="591290"/>
            </a:xfrm>
            <a:custGeom>
              <a:avLst/>
              <a:gdLst>
                <a:gd name="connsiteX0" fmla="*/ 0 w 3626734"/>
                <a:gd name="connsiteY0" fmla="*/ 899411 h 999725"/>
                <a:gd name="connsiteX1" fmla="*/ 1138177 w 3626734"/>
                <a:gd name="connsiteY1" fmla="*/ 444 h 999725"/>
                <a:gd name="connsiteX2" fmla="*/ 3626734 w 3626734"/>
                <a:gd name="connsiteY2" fmla="*/ 999725 h 9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6734" h="999725">
                  <a:moveTo>
                    <a:pt x="0" y="899411"/>
                  </a:moveTo>
                  <a:cubicBezTo>
                    <a:pt x="266860" y="441568"/>
                    <a:pt x="533721" y="-16275"/>
                    <a:pt x="1138177" y="444"/>
                  </a:cubicBezTo>
                  <a:cubicBezTo>
                    <a:pt x="1742633" y="17163"/>
                    <a:pt x="3626734" y="999725"/>
                    <a:pt x="3626734" y="999725"/>
                  </a:cubicBezTo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460">
              <a:extLst>
                <a:ext uri="{FF2B5EF4-FFF2-40B4-BE49-F238E27FC236}">
                  <a16:creationId xmlns:a16="http://schemas.microsoft.com/office/drawing/2014/main" id="{CCF5ABC9-8A65-9B4D-B47E-FDB7A5AB2F9F}"/>
                </a:ext>
              </a:extLst>
            </p:cNvPr>
            <p:cNvSpPr/>
            <p:nvPr/>
          </p:nvSpPr>
          <p:spPr>
            <a:xfrm flipV="1">
              <a:off x="4051660" y="3005168"/>
              <a:ext cx="2003746" cy="701514"/>
            </a:xfrm>
            <a:custGeom>
              <a:avLst/>
              <a:gdLst>
                <a:gd name="connsiteX0" fmla="*/ 0 w 3615160"/>
                <a:gd name="connsiteY0" fmla="*/ 519395 h 1086554"/>
                <a:gd name="connsiteX1" fmla="*/ 918258 w 3615160"/>
                <a:gd name="connsiteY1" fmla="*/ 17825 h 1086554"/>
                <a:gd name="connsiteX2" fmla="*/ 3615160 w 3615160"/>
                <a:gd name="connsiteY2" fmla="*/ 1086554 h 108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160" h="1086554">
                  <a:moveTo>
                    <a:pt x="0" y="519395"/>
                  </a:moveTo>
                  <a:cubicBezTo>
                    <a:pt x="157865" y="221347"/>
                    <a:pt x="315731" y="-76701"/>
                    <a:pt x="918258" y="17825"/>
                  </a:cubicBezTo>
                  <a:cubicBezTo>
                    <a:pt x="1520785" y="112351"/>
                    <a:pt x="3615160" y="1086554"/>
                    <a:pt x="3615160" y="1086554"/>
                  </a:cubicBezTo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Oval 5">
                  <a:extLst>
                    <a:ext uri="{FF2B5EF4-FFF2-40B4-BE49-F238E27FC236}">
                      <a16:creationId xmlns:a16="http://schemas.microsoft.com/office/drawing/2014/main" id="{C30A6168-658A-A94E-9C44-D83A7EDB3C10}"/>
                    </a:ext>
                  </a:extLst>
                </p:cNvPr>
                <p:cNvSpPr/>
                <p:nvPr/>
              </p:nvSpPr>
              <p:spPr>
                <a:xfrm>
                  <a:off x="775069" y="2343973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𝑄𝑈𝐴𝐿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7" name="Oval 5">
                  <a:extLst>
                    <a:ext uri="{FF2B5EF4-FFF2-40B4-BE49-F238E27FC236}">
                      <a16:creationId xmlns:a16="http://schemas.microsoft.com/office/drawing/2014/main" id="{C30A6168-658A-A94E-9C44-D83A7EDB3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9" y="2343973"/>
                  <a:ext cx="383967" cy="2233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22">
              <a:extLst>
                <a:ext uri="{FF2B5EF4-FFF2-40B4-BE49-F238E27FC236}">
                  <a16:creationId xmlns:a16="http://schemas.microsoft.com/office/drawing/2014/main" id="{04DF21D2-1AC5-3A45-93E3-3A21B7AD5E26}"/>
                </a:ext>
              </a:extLst>
            </p:cNvPr>
            <p:cNvCxnSpPr>
              <a:stCxn id="157" idx="6"/>
              <a:endCxn id="165" idx="2"/>
            </p:cNvCxnSpPr>
            <p:nvPr/>
          </p:nvCxnSpPr>
          <p:spPr>
            <a:xfrm>
              <a:off x="1159036" y="2455638"/>
              <a:ext cx="517364" cy="908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Oval 31">
                  <a:extLst>
                    <a:ext uri="{FF2B5EF4-FFF2-40B4-BE49-F238E27FC236}">
                      <a16:creationId xmlns:a16="http://schemas.microsoft.com/office/drawing/2014/main" id="{367E5BBF-DB51-E141-8675-AEA693788006}"/>
                    </a:ext>
                  </a:extLst>
                </p:cNvPr>
                <p:cNvSpPr/>
                <p:nvPr/>
              </p:nvSpPr>
              <p:spPr>
                <a:xfrm>
                  <a:off x="775069" y="2953456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𝐶𝑆𝑂𝑅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9" name="Oval 31">
                  <a:extLst>
                    <a:ext uri="{FF2B5EF4-FFF2-40B4-BE49-F238E27FC236}">
                      <a16:creationId xmlns:a16="http://schemas.microsoft.com/office/drawing/2014/main" id="{367E5BBF-DB51-E141-8675-AEA693788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9" y="2953456"/>
                  <a:ext cx="383967" cy="2233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Arrow Connector 119">
              <a:extLst>
                <a:ext uri="{FF2B5EF4-FFF2-40B4-BE49-F238E27FC236}">
                  <a16:creationId xmlns:a16="http://schemas.microsoft.com/office/drawing/2014/main" id="{1B58E814-9F86-4149-AE58-209A100E0735}"/>
                </a:ext>
              </a:extLst>
            </p:cNvPr>
            <p:cNvCxnSpPr>
              <a:endCxn id="164" idx="2"/>
            </p:cNvCxnSpPr>
            <p:nvPr/>
          </p:nvCxnSpPr>
          <p:spPr>
            <a:xfrm>
              <a:off x="1159036" y="2455638"/>
              <a:ext cx="517364" cy="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22">
              <a:extLst>
                <a:ext uri="{FF2B5EF4-FFF2-40B4-BE49-F238E27FC236}">
                  <a16:creationId xmlns:a16="http://schemas.microsoft.com/office/drawing/2014/main" id="{81986CDF-1372-F94D-A48F-649B52FE02EB}"/>
                </a:ext>
              </a:extLst>
            </p:cNvPr>
            <p:cNvCxnSpPr>
              <a:endCxn id="164" idx="2"/>
            </p:cNvCxnSpPr>
            <p:nvPr/>
          </p:nvCxnSpPr>
          <p:spPr>
            <a:xfrm flipV="1">
              <a:off x="1159036" y="2458990"/>
              <a:ext cx="517364" cy="60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Oval 31">
                  <a:extLst>
                    <a:ext uri="{FF2B5EF4-FFF2-40B4-BE49-F238E27FC236}">
                      <a16:creationId xmlns:a16="http://schemas.microsoft.com/office/drawing/2014/main" id="{A3A71FA2-F40A-4943-B162-4F97C3F6A025}"/>
                    </a:ext>
                  </a:extLst>
                </p:cNvPr>
                <p:cNvSpPr/>
                <p:nvPr/>
              </p:nvSpPr>
              <p:spPr>
                <a:xfrm>
                  <a:off x="775069" y="2647243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𝑃𝐸𝑅𝐹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3" name="Oval 31">
                  <a:extLst>
                    <a:ext uri="{FF2B5EF4-FFF2-40B4-BE49-F238E27FC236}">
                      <a16:creationId xmlns:a16="http://schemas.microsoft.com/office/drawing/2014/main" id="{A3A71FA2-F40A-4943-B162-4F97C3F6A0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9" y="2647243"/>
                  <a:ext cx="383967" cy="2233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Oval 31">
                  <a:extLst>
                    <a:ext uri="{FF2B5EF4-FFF2-40B4-BE49-F238E27FC236}">
                      <a16:creationId xmlns:a16="http://schemas.microsoft.com/office/drawing/2014/main" id="{4A2E87B9-80C8-0940-A86C-4C4CC2FABE01}"/>
                    </a:ext>
                  </a:extLst>
                </p:cNvPr>
                <p:cNvSpPr/>
                <p:nvPr/>
              </p:nvSpPr>
              <p:spPr>
                <a:xfrm>
                  <a:off x="1676400" y="2347326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𝐶𝑂𝑀𝑃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4" name="Oval 31">
                  <a:extLst>
                    <a:ext uri="{FF2B5EF4-FFF2-40B4-BE49-F238E27FC236}">
                      <a16:creationId xmlns:a16="http://schemas.microsoft.com/office/drawing/2014/main" id="{4A2E87B9-80C8-0940-A86C-4C4CC2FA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347326"/>
                  <a:ext cx="383967" cy="2233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Oval 31">
                  <a:extLst>
                    <a:ext uri="{FF2B5EF4-FFF2-40B4-BE49-F238E27FC236}">
                      <a16:creationId xmlns:a16="http://schemas.microsoft.com/office/drawing/2014/main" id="{33EC5794-653E-DF4B-AE52-F0A6154BCF4C}"/>
                    </a:ext>
                  </a:extLst>
                </p:cNvPr>
                <p:cNvSpPr/>
                <p:nvPr/>
              </p:nvSpPr>
              <p:spPr>
                <a:xfrm>
                  <a:off x="1676400" y="3252938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𝐿𝐼𝐾𝐸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5" name="Oval 31">
                  <a:extLst>
                    <a:ext uri="{FF2B5EF4-FFF2-40B4-BE49-F238E27FC236}">
                      <a16:creationId xmlns:a16="http://schemas.microsoft.com/office/drawing/2014/main" id="{33EC5794-653E-DF4B-AE52-F0A6154BC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3252938"/>
                  <a:ext cx="383967" cy="22332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22">
              <a:extLst>
                <a:ext uri="{FF2B5EF4-FFF2-40B4-BE49-F238E27FC236}">
                  <a16:creationId xmlns:a16="http://schemas.microsoft.com/office/drawing/2014/main" id="{93518D08-35AC-6D40-931E-D8C84E6BE1F8}"/>
                </a:ext>
              </a:extLst>
            </p:cNvPr>
            <p:cNvCxnSpPr>
              <a:stCxn id="163" idx="6"/>
              <a:endCxn id="165" idx="2"/>
            </p:cNvCxnSpPr>
            <p:nvPr/>
          </p:nvCxnSpPr>
          <p:spPr>
            <a:xfrm>
              <a:off x="1159036" y="2758908"/>
              <a:ext cx="517364" cy="6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Oval 31">
                  <a:extLst>
                    <a:ext uri="{FF2B5EF4-FFF2-40B4-BE49-F238E27FC236}">
                      <a16:creationId xmlns:a16="http://schemas.microsoft.com/office/drawing/2014/main" id="{2EACB369-9F75-B14E-96FD-46E9943A7D8B}"/>
                    </a:ext>
                  </a:extLst>
                </p:cNvPr>
                <p:cNvSpPr/>
                <p:nvPr/>
              </p:nvSpPr>
              <p:spPr>
                <a:xfrm>
                  <a:off x="775069" y="3254933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𝐴𝑇𝑇𝑅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7" name="Oval 31">
                  <a:extLst>
                    <a:ext uri="{FF2B5EF4-FFF2-40B4-BE49-F238E27FC236}">
                      <a16:creationId xmlns:a16="http://schemas.microsoft.com/office/drawing/2014/main" id="{2EACB369-9F75-B14E-96FD-46E9943A7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9" y="3254933"/>
                  <a:ext cx="383967" cy="2233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Arrow Connector 22">
              <a:extLst>
                <a:ext uri="{FF2B5EF4-FFF2-40B4-BE49-F238E27FC236}">
                  <a16:creationId xmlns:a16="http://schemas.microsoft.com/office/drawing/2014/main" id="{B3BCFC86-6C5F-A449-AA99-DC40162EFB3B}"/>
                </a:ext>
              </a:extLst>
            </p:cNvPr>
            <p:cNvCxnSpPr>
              <a:stCxn id="167" idx="6"/>
              <a:endCxn id="165" idx="2"/>
            </p:cNvCxnSpPr>
            <p:nvPr/>
          </p:nvCxnSpPr>
          <p:spPr>
            <a:xfrm flipV="1">
              <a:off x="1159036" y="3364602"/>
              <a:ext cx="517364" cy="19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22">
              <a:extLst>
                <a:ext uri="{FF2B5EF4-FFF2-40B4-BE49-F238E27FC236}">
                  <a16:creationId xmlns:a16="http://schemas.microsoft.com/office/drawing/2014/main" id="{38D84FEA-54F9-444A-9B5E-6ABE9A88BAD6}"/>
                </a:ext>
              </a:extLst>
            </p:cNvPr>
            <p:cNvCxnSpPr>
              <a:endCxn id="164" idx="2"/>
            </p:cNvCxnSpPr>
            <p:nvPr/>
          </p:nvCxnSpPr>
          <p:spPr>
            <a:xfrm flipV="1">
              <a:off x="1159036" y="2458990"/>
              <a:ext cx="517364" cy="907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22">
              <a:extLst>
                <a:ext uri="{FF2B5EF4-FFF2-40B4-BE49-F238E27FC236}">
                  <a16:creationId xmlns:a16="http://schemas.microsoft.com/office/drawing/2014/main" id="{6FB9B5B8-5F9B-3B46-BC9B-7F64513EA780}"/>
                </a:ext>
              </a:extLst>
            </p:cNvPr>
            <p:cNvCxnSpPr>
              <a:stCxn id="159" idx="6"/>
              <a:endCxn id="165" idx="2"/>
            </p:cNvCxnSpPr>
            <p:nvPr/>
          </p:nvCxnSpPr>
          <p:spPr>
            <a:xfrm>
              <a:off x="1159036" y="3065121"/>
              <a:ext cx="517364" cy="299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22">
              <a:extLst>
                <a:ext uri="{FF2B5EF4-FFF2-40B4-BE49-F238E27FC236}">
                  <a16:creationId xmlns:a16="http://schemas.microsoft.com/office/drawing/2014/main" id="{ED38A31B-1704-F841-9E8F-C5F4124F3FCB}"/>
                </a:ext>
              </a:extLst>
            </p:cNvPr>
            <p:cNvCxnSpPr>
              <a:endCxn id="164" idx="2"/>
            </p:cNvCxnSpPr>
            <p:nvPr/>
          </p:nvCxnSpPr>
          <p:spPr>
            <a:xfrm flipV="1">
              <a:off x="1159036" y="2458990"/>
              <a:ext cx="517364" cy="299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Oval 31">
                  <a:extLst>
                    <a:ext uri="{FF2B5EF4-FFF2-40B4-BE49-F238E27FC236}">
                      <a16:creationId xmlns:a16="http://schemas.microsoft.com/office/drawing/2014/main" id="{B644079D-8B18-E644-AEFE-BDFB5281E7D3}"/>
                    </a:ext>
                  </a:extLst>
                </p:cNvPr>
                <p:cNvSpPr/>
                <p:nvPr/>
              </p:nvSpPr>
              <p:spPr>
                <a:xfrm>
                  <a:off x="2424077" y="2790050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𝐶𝑈𝑆𝐴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2" name="Oval 31">
                  <a:extLst>
                    <a:ext uri="{FF2B5EF4-FFF2-40B4-BE49-F238E27FC236}">
                      <a16:creationId xmlns:a16="http://schemas.microsoft.com/office/drawing/2014/main" id="{B644079D-8B18-E644-AEFE-BDFB5281E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077" y="2790050"/>
                  <a:ext cx="383967" cy="22332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Oval 31">
                  <a:extLst>
                    <a:ext uri="{FF2B5EF4-FFF2-40B4-BE49-F238E27FC236}">
                      <a16:creationId xmlns:a16="http://schemas.microsoft.com/office/drawing/2014/main" id="{8EDDD05B-202F-5542-8168-0C651F90809E}"/>
                    </a:ext>
                  </a:extLst>
                </p:cNvPr>
                <p:cNvSpPr/>
                <p:nvPr/>
              </p:nvSpPr>
              <p:spPr>
                <a:xfrm>
                  <a:off x="3109430" y="2790050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3" name="Oval 31">
                  <a:extLst>
                    <a:ext uri="{FF2B5EF4-FFF2-40B4-BE49-F238E27FC236}">
                      <a16:creationId xmlns:a16="http://schemas.microsoft.com/office/drawing/2014/main" id="{8EDDD05B-202F-5542-8168-0C651F908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430" y="2790050"/>
                  <a:ext cx="383967" cy="22332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19">
              <a:extLst>
                <a:ext uri="{FF2B5EF4-FFF2-40B4-BE49-F238E27FC236}">
                  <a16:creationId xmlns:a16="http://schemas.microsoft.com/office/drawing/2014/main" id="{A5D1DDDC-F61D-BE4A-95BF-346D6C1C502D}"/>
                </a:ext>
              </a:extLst>
            </p:cNvPr>
            <p:cNvCxnSpPr>
              <a:stCxn id="164" idx="6"/>
              <a:endCxn id="172" idx="1"/>
            </p:cNvCxnSpPr>
            <p:nvPr/>
          </p:nvCxnSpPr>
          <p:spPr>
            <a:xfrm>
              <a:off x="2060366" y="2458990"/>
              <a:ext cx="419941" cy="363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19">
              <a:extLst>
                <a:ext uri="{FF2B5EF4-FFF2-40B4-BE49-F238E27FC236}">
                  <a16:creationId xmlns:a16="http://schemas.microsoft.com/office/drawing/2014/main" id="{9ADFD4A5-DE37-9340-8EE9-016654FD38B3}"/>
                </a:ext>
              </a:extLst>
            </p:cNvPr>
            <p:cNvCxnSpPr>
              <a:stCxn id="165" idx="6"/>
              <a:endCxn id="172" idx="3"/>
            </p:cNvCxnSpPr>
            <p:nvPr/>
          </p:nvCxnSpPr>
          <p:spPr>
            <a:xfrm flipV="1">
              <a:off x="2060366" y="2980673"/>
              <a:ext cx="419941" cy="38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19">
              <a:extLst>
                <a:ext uri="{FF2B5EF4-FFF2-40B4-BE49-F238E27FC236}">
                  <a16:creationId xmlns:a16="http://schemas.microsoft.com/office/drawing/2014/main" id="{28D57316-2081-124A-AE5C-74A7767257BC}"/>
                </a:ext>
              </a:extLst>
            </p:cNvPr>
            <p:cNvCxnSpPr/>
            <p:nvPr/>
          </p:nvCxnSpPr>
          <p:spPr>
            <a:xfrm>
              <a:off x="2808044" y="2901715"/>
              <a:ext cx="3013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19">
              <a:extLst>
                <a:ext uri="{FF2B5EF4-FFF2-40B4-BE49-F238E27FC236}">
                  <a16:creationId xmlns:a16="http://schemas.microsoft.com/office/drawing/2014/main" id="{86334532-33F5-6545-A5FD-AE50653691A2}"/>
                </a:ext>
              </a:extLst>
            </p:cNvPr>
            <p:cNvCxnSpPr>
              <a:stCxn id="164" idx="6"/>
              <a:endCxn id="173" idx="2"/>
            </p:cNvCxnSpPr>
            <p:nvPr/>
          </p:nvCxnSpPr>
          <p:spPr>
            <a:xfrm>
              <a:off x="2060366" y="2458990"/>
              <a:ext cx="1049064" cy="442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19">
              <a:extLst>
                <a:ext uri="{FF2B5EF4-FFF2-40B4-BE49-F238E27FC236}">
                  <a16:creationId xmlns:a16="http://schemas.microsoft.com/office/drawing/2014/main" id="{C190AAB8-DCF1-1249-B79B-45B9B937F969}"/>
                </a:ext>
              </a:extLst>
            </p:cNvPr>
            <p:cNvCxnSpPr>
              <a:stCxn id="165" idx="6"/>
              <a:endCxn id="173" idx="2"/>
            </p:cNvCxnSpPr>
            <p:nvPr/>
          </p:nvCxnSpPr>
          <p:spPr>
            <a:xfrm flipV="1">
              <a:off x="2060366" y="2901715"/>
              <a:ext cx="1049064" cy="462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19">
              <a:extLst>
                <a:ext uri="{FF2B5EF4-FFF2-40B4-BE49-F238E27FC236}">
                  <a16:creationId xmlns:a16="http://schemas.microsoft.com/office/drawing/2014/main" id="{F7CE2228-8180-504B-AFE4-DC83B41CD116}"/>
                </a:ext>
              </a:extLst>
            </p:cNvPr>
            <p:cNvCxnSpPr>
              <a:stCxn id="157" idx="6"/>
              <a:endCxn id="172" idx="2"/>
            </p:cNvCxnSpPr>
            <p:nvPr/>
          </p:nvCxnSpPr>
          <p:spPr>
            <a:xfrm>
              <a:off x="1159036" y="2455638"/>
              <a:ext cx="1265041" cy="44607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19">
              <a:extLst>
                <a:ext uri="{FF2B5EF4-FFF2-40B4-BE49-F238E27FC236}">
                  <a16:creationId xmlns:a16="http://schemas.microsoft.com/office/drawing/2014/main" id="{C9976AA6-3956-7342-ADA8-BA8D40F7D102}"/>
                </a:ext>
              </a:extLst>
            </p:cNvPr>
            <p:cNvCxnSpPr>
              <a:stCxn id="163" idx="6"/>
              <a:endCxn id="172" idx="2"/>
            </p:cNvCxnSpPr>
            <p:nvPr/>
          </p:nvCxnSpPr>
          <p:spPr>
            <a:xfrm>
              <a:off x="1159036" y="2758908"/>
              <a:ext cx="1265042" cy="1428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19">
              <a:extLst>
                <a:ext uri="{FF2B5EF4-FFF2-40B4-BE49-F238E27FC236}">
                  <a16:creationId xmlns:a16="http://schemas.microsoft.com/office/drawing/2014/main" id="{984B16D5-391D-6E43-BEA6-FC48FDE6C27F}"/>
                </a:ext>
              </a:extLst>
            </p:cNvPr>
            <p:cNvCxnSpPr>
              <a:stCxn id="159" idx="6"/>
              <a:endCxn id="172" idx="2"/>
            </p:cNvCxnSpPr>
            <p:nvPr/>
          </p:nvCxnSpPr>
          <p:spPr>
            <a:xfrm flipV="1">
              <a:off x="1159036" y="2901715"/>
              <a:ext cx="1265042" cy="16340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19">
              <a:extLst>
                <a:ext uri="{FF2B5EF4-FFF2-40B4-BE49-F238E27FC236}">
                  <a16:creationId xmlns:a16="http://schemas.microsoft.com/office/drawing/2014/main" id="{74DCA5BB-8DA8-5347-848E-DEAA9CFFE2E2}"/>
                </a:ext>
              </a:extLst>
            </p:cNvPr>
            <p:cNvCxnSpPr>
              <a:stCxn id="167" idx="6"/>
              <a:endCxn id="172" idx="2"/>
            </p:cNvCxnSpPr>
            <p:nvPr/>
          </p:nvCxnSpPr>
          <p:spPr>
            <a:xfrm flipV="1">
              <a:off x="1159036" y="2901715"/>
              <a:ext cx="1265041" cy="46488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Oval 5">
                  <a:extLst>
                    <a:ext uri="{FF2B5EF4-FFF2-40B4-BE49-F238E27FC236}">
                      <a16:creationId xmlns:a16="http://schemas.microsoft.com/office/drawing/2014/main" id="{62242B53-190A-F54B-AF69-855580E43BE9}"/>
                    </a:ext>
                  </a:extLst>
                </p:cNvPr>
                <p:cNvSpPr/>
                <p:nvPr/>
              </p:nvSpPr>
              <p:spPr>
                <a:xfrm>
                  <a:off x="2083646" y="483394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𝑄𝑈𝐴𝐿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3" name="Oval 5">
                  <a:extLst>
                    <a:ext uri="{FF2B5EF4-FFF2-40B4-BE49-F238E27FC236}">
                      <a16:creationId xmlns:a16="http://schemas.microsoft.com/office/drawing/2014/main" id="{62242B53-190A-F54B-AF69-855580E43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46" y="483394"/>
                  <a:ext cx="383967" cy="22332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22">
              <a:extLst>
                <a:ext uri="{FF2B5EF4-FFF2-40B4-BE49-F238E27FC236}">
                  <a16:creationId xmlns:a16="http://schemas.microsoft.com/office/drawing/2014/main" id="{463584D8-571C-544A-885C-EF4E388F68F4}"/>
                </a:ext>
              </a:extLst>
            </p:cNvPr>
            <p:cNvCxnSpPr>
              <a:stCxn id="183" idx="6"/>
              <a:endCxn id="190" idx="2"/>
            </p:cNvCxnSpPr>
            <p:nvPr/>
          </p:nvCxnSpPr>
          <p:spPr>
            <a:xfrm>
              <a:off x="2467613" y="595059"/>
              <a:ext cx="517364" cy="908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Oval 31">
                  <a:extLst>
                    <a:ext uri="{FF2B5EF4-FFF2-40B4-BE49-F238E27FC236}">
                      <a16:creationId xmlns:a16="http://schemas.microsoft.com/office/drawing/2014/main" id="{928A9CAD-CA3F-0E47-B8F6-100D3F2B524C}"/>
                    </a:ext>
                  </a:extLst>
                </p:cNvPr>
                <p:cNvSpPr/>
                <p:nvPr/>
              </p:nvSpPr>
              <p:spPr>
                <a:xfrm>
                  <a:off x="2083646" y="1092877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𝐶𝑆𝑂𝑅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5" name="Oval 31">
                  <a:extLst>
                    <a:ext uri="{FF2B5EF4-FFF2-40B4-BE49-F238E27FC236}">
                      <a16:creationId xmlns:a16="http://schemas.microsoft.com/office/drawing/2014/main" id="{928A9CAD-CA3F-0E47-B8F6-100D3F2B5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46" y="1092877"/>
                  <a:ext cx="383967" cy="22332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Straight Arrow Connector 119">
              <a:extLst>
                <a:ext uri="{FF2B5EF4-FFF2-40B4-BE49-F238E27FC236}">
                  <a16:creationId xmlns:a16="http://schemas.microsoft.com/office/drawing/2014/main" id="{2A27EC1C-29CB-6041-9D76-3316F75DCF99}"/>
                </a:ext>
              </a:extLst>
            </p:cNvPr>
            <p:cNvCxnSpPr>
              <a:endCxn id="189" idx="2"/>
            </p:cNvCxnSpPr>
            <p:nvPr/>
          </p:nvCxnSpPr>
          <p:spPr>
            <a:xfrm>
              <a:off x="2467613" y="595059"/>
              <a:ext cx="517364" cy="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22">
              <a:extLst>
                <a:ext uri="{FF2B5EF4-FFF2-40B4-BE49-F238E27FC236}">
                  <a16:creationId xmlns:a16="http://schemas.microsoft.com/office/drawing/2014/main" id="{492D4CE5-4AE7-924E-BDE8-0028966F6273}"/>
                </a:ext>
              </a:extLst>
            </p:cNvPr>
            <p:cNvCxnSpPr>
              <a:endCxn id="189" idx="2"/>
            </p:cNvCxnSpPr>
            <p:nvPr/>
          </p:nvCxnSpPr>
          <p:spPr>
            <a:xfrm flipV="1">
              <a:off x="2467613" y="598412"/>
              <a:ext cx="517364" cy="60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Oval 31">
                  <a:extLst>
                    <a:ext uri="{FF2B5EF4-FFF2-40B4-BE49-F238E27FC236}">
                      <a16:creationId xmlns:a16="http://schemas.microsoft.com/office/drawing/2014/main" id="{AEC0B55E-91DD-084C-B522-CD2E3CFE74D7}"/>
                    </a:ext>
                  </a:extLst>
                </p:cNvPr>
                <p:cNvSpPr/>
                <p:nvPr/>
              </p:nvSpPr>
              <p:spPr>
                <a:xfrm>
                  <a:off x="2083646" y="786664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𝑃𝐸𝑅𝐹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8" name="Oval 31">
                  <a:extLst>
                    <a:ext uri="{FF2B5EF4-FFF2-40B4-BE49-F238E27FC236}">
                      <a16:creationId xmlns:a16="http://schemas.microsoft.com/office/drawing/2014/main" id="{AEC0B55E-91DD-084C-B522-CD2E3CFE7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46" y="786664"/>
                  <a:ext cx="383967" cy="22332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Oval 31">
                  <a:extLst>
                    <a:ext uri="{FF2B5EF4-FFF2-40B4-BE49-F238E27FC236}">
                      <a16:creationId xmlns:a16="http://schemas.microsoft.com/office/drawing/2014/main" id="{14E5196E-772C-7D4C-A65D-0F7B2024A7D7}"/>
                    </a:ext>
                  </a:extLst>
                </p:cNvPr>
                <p:cNvSpPr/>
                <p:nvPr/>
              </p:nvSpPr>
              <p:spPr>
                <a:xfrm>
                  <a:off x="2984977" y="486747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𝐶𝑂𝑀𝑃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9" name="Oval 31">
                  <a:extLst>
                    <a:ext uri="{FF2B5EF4-FFF2-40B4-BE49-F238E27FC236}">
                      <a16:creationId xmlns:a16="http://schemas.microsoft.com/office/drawing/2014/main" id="{14E5196E-772C-7D4C-A65D-0F7B2024A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977" y="486747"/>
                  <a:ext cx="383967" cy="22332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Oval 31">
                  <a:extLst>
                    <a:ext uri="{FF2B5EF4-FFF2-40B4-BE49-F238E27FC236}">
                      <a16:creationId xmlns:a16="http://schemas.microsoft.com/office/drawing/2014/main" id="{80A00AEA-FD9D-4445-92B7-E25112525C31}"/>
                    </a:ext>
                  </a:extLst>
                </p:cNvPr>
                <p:cNvSpPr/>
                <p:nvPr/>
              </p:nvSpPr>
              <p:spPr>
                <a:xfrm>
                  <a:off x="2984977" y="1392359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𝐿𝐼𝐾𝐸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0" name="Oval 31">
                  <a:extLst>
                    <a:ext uri="{FF2B5EF4-FFF2-40B4-BE49-F238E27FC236}">
                      <a16:creationId xmlns:a16="http://schemas.microsoft.com/office/drawing/2014/main" id="{80A00AEA-FD9D-4445-92B7-E25112525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977" y="1392359"/>
                  <a:ext cx="383967" cy="22332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22">
              <a:extLst>
                <a:ext uri="{FF2B5EF4-FFF2-40B4-BE49-F238E27FC236}">
                  <a16:creationId xmlns:a16="http://schemas.microsoft.com/office/drawing/2014/main" id="{22BBC071-7429-5D49-BF7B-56DD9E4D1F26}"/>
                </a:ext>
              </a:extLst>
            </p:cNvPr>
            <p:cNvCxnSpPr>
              <a:stCxn id="188" idx="6"/>
              <a:endCxn id="190" idx="2"/>
            </p:cNvCxnSpPr>
            <p:nvPr/>
          </p:nvCxnSpPr>
          <p:spPr>
            <a:xfrm>
              <a:off x="2467613" y="898329"/>
              <a:ext cx="517364" cy="605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Oval 31">
                  <a:extLst>
                    <a:ext uri="{FF2B5EF4-FFF2-40B4-BE49-F238E27FC236}">
                      <a16:creationId xmlns:a16="http://schemas.microsoft.com/office/drawing/2014/main" id="{2386573A-022A-F542-BC6C-C7882A047947}"/>
                    </a:ext>
                  </a:extLst>
                </p:cNvPr>
                <p:cNvSpPr/>
                <p:nvPr/>
              </p:nvSpPr>
              <p:spPr>
                <a:xfrm>
                  <a:off x="2083646" y="1394354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𝐴𝑇𝑇𝑅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2" name="Oval 31">
                  <a:extLst>
                    <a:ext uri="{FF2B5EF4-FFF2-40B4-BE49-F238E27FC236}">
                      <a16:creationId xmlns:a16="http://schemas.microsoft.com/office/drawing/2014/main" id="{2386573A-022A-F542-BC6C-C7882A0479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46" y="1394354"/>
                  <a:ext cx="383967" cy="22332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22">
              <a:extLst>
                <a:ext uri="{FF2B5EF4-FFF2-40B4-BE49-F238E27FC236}">
                  <a16:creationId xmlns:a16="http://schemas.microsoft.com/office/drawing/2014/main" id="{1D89E225-C6DF-6B4B-81D0-E45584745537}"/>
                </a:ext>
              </a:extLst>
            </p:cNvPr>
            <p:cNvCxnSpPr>
              <a:stCxn id="192" idx="6"/>
              <a:endCxn id="190" idx="2"/>
            </p:cNvCxnSpPr>
            <p:nvPr/>
          </p:nvCxnSpPr>
          <p:spPr>
            <a:xfrm flipV="1">
              <a:off x="2467613" y="1504023"/>
              <a:ext cx="517364" cy="19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22">
              <a:extLst>
                <a:ext uri="{FF2B5EF4-FFF2-40B4-BE49-F238E27FC236}">
                  <a16:creationId xmlns:a16="http://schemas.microsoft.com/office/drawing/2014/main" id="{CA2C02A6-C6A6-DF49-A170-6884424D3378}"/>
                </a:ext>
              </a:extLst>
            </p:cNvPr>
            <p:cNvCxnSpPr>
              <a:endCxn id="189" idx="2"/>
            </p:cNvCxnSpPr>
            <p:nvPr/>
          </p:nvCxnSpPr>
          <p:spPr>
            <a:xfrm flipV="1">
              <a:off x="2467613" y="598412"/>
              <a:ext cx="517364" cy="907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22">
              <a:extLst>
                <a:ext uri="{FF2B5EF4-FFF2-40B4-BE49-F238E27FC236}">
                  <a16:creationId xmlns:a16="http://schemas.microsoft.com/office/drawing/2014/main" id="{E015F443-1FD8-9D48-B8DE-38D413BE0121}"/>
                </a:ext>
              </a:extLst>
            </p:cNvPr>
            <p:cNvCxnSpPr>
              <a:stCxn id="185" idx="6"/>
              <a:endCxn id="190" idx="2"/>
            </p:cNvCxnSpPr>
            <p:nvPr/>
          </p:nvCxnSpPr>
          <p:spPr>
            <a:xfrm>
              <a:off x="2467613" y="1204542"/>
              <a:ext cx="517364" cy="299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22">
              <a:extLst>
                <a:ext uri="{FF2B5EF4-FFF2-40B4-BE49-F238E27FC236}">
                  <a16:creationId xmlns:a16="http://schemas.microsoft.com/office/drawing/2014/main" id="{B2B81CAB-0384-4443-9AAC-582B02879E7F}"/>
                </a:ext>
              </a:extLst>
            </p:cNvPr>
            <p:cNvCxnSpPr>
              <a:endCxn id="189" idx="2"/>
            </p:cNvCxnSpPr>
            <p:nvPr/>
          </p:nvCxnSpPr>
          <p:spPr>
            <a:xfrm flipV="1">
              <a:off x="2467613" y="598412"/>
              <a:ext cx="517364" cy="299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Oval 31">
                  <a:extLst>
                    <a:ext uri="{FF2B5EF4-FFF2-40B4-BE49-F238E27FC236}">
                      <a16:creationId xmlns:a16="http://schemas.microsoft.com/office/drawing/2014/main" id="{04CA7926-6D8B-FF46-8C7C-71CBF7239E95}"/>
                    </a:ext>
                  </a:extLst>
                </p:cNvPr>
                <p:cNvSpPr/>
                <p:nvPr/>
              </p:nvSpPr>
              <p:spPr>
                <a:xfrm>
                  <a:off x="3732654" y="929471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𝐶𝑈𝑆𝐴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7" name="Oval 31">
                  <a:extLst>
                    <a:ext uri="{FF2B5EF4-FFF2-40B4-BE49-F238E27FC236}">
                      <a16:creationId xmlns:a16="http://schemas.microsoft.com/office/drawing/2014/main" id="{04CA7926-6D8B-FF46-8C7C-71CBF7239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654" y="929471"/>
                  <a:ext cx="383967" cy="22332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Oval 31">
                  <a:extLst>
                    <a:ext uri="{FF2B5EF4-FFF2-40B4-BE49-F238E27FC236}">
                      <a16:creationId xmlns:a16="http://schemas.microsoft.com/office/drawing/2014/main" id="{54E1ED52-3515-A744-BB81-58D698BC794D}"/>
                    </a:ext>
                  </a:extLst>
                </p:cNvPr>
                <p:cNvSpPr/>
                <p:nvPr/>
              </p:nvSpPr>
              <p:spPr>
                <a:xfrm>
                  <a:off x="4418007" y="929471"/>
                  <a:ext cx="383967" cy="223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𝐶𝑈𝑆𝐿</m:t>
                        </m:r>
                      </m:oMath>
                    </m:oMathPara>
                  </a14:m>
                  <a:endParaRPr 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8" name="Oval 31">
                  <a:extLst>
                    <a:ext uri="{FF2B5EF4-FFF2-40B4-BE49-F238E27FC236}">
                      <a16:creationId xmlns:a16="http://schemas.microsoft.com/office/drawing/2014/main" id="{54E1ED52-3515-A744-BB81-58D698BC79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007" y="929471"/>
                  <a:ext cx="383967" cy="223329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Arrow Connector 119">
              <a:extLst>
                <a:ext uri="{FF2B5EF4-FFF2-40B4-BE49-F238E27FC236}">
                  <a16:creationId xmlns:a16="http://schemas.microsoft.com/office/drawing/2014/main" id="{24EDD873-AD9D-1446-8997-96FD25ABB190}"/>
                </a:ext>
              </a:extLst>
            </p:cNvPr>
            <p:cNvCxnSpPr>
              <a:stCxn id="189" idx="6"/>
              <a:endCxn id="197" idx="1"/>
            </p:cNvCxnSpPr>
            <p:nvPr/>
          </p:nvCxnSpPr>
          <p:spPr>
            <a:xfrm>
              <a:off x="3368943" y="598412"/>
              <a:ext cx="419941" cy="363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19">
              <a:extLst>
                <a:ext uri="{FF2B5EF4-FFF2-40B4-BE49-F238E27FC236}">
                  <a16:creationId xmlns:a16="http://schemas.microsoft.com/office/drawing/2014/main" id="{9A576163-5B7C-E94C-AF4B-EFFAE82EF21D}"/>
                </a:ext>
              </a:extLst>
            </p:cNvPr>
            <p:cNvCxnSpPr>
              <a:stCxn id="190" idx="6"/>
              <a:endCxn id="197" idx="3"/>
            </p:cNvCxnSpPr>
            <p:nvPr/>
          </p:nvCxnSpPr>
          <p:spPr>
            <a:xfrm flipV="1">
              <a:off x="3368943" y="1120094"/>
              <a:ext cx="419941" cy="38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119">
              <a:extLst>
                <a:ext uri="{FF2B5EF4-FFF2-40B4-BE49-F238E27FC236}">
                  <a16:creationId xmlns:a16="http://schemas.microsoft.com/office/drawing/2014/main" id="{CC9B60EA-3308-0D4A-B669-3490839C89A8}"/>
                </a:ext>
              </a:extLst>
            </p:cNvPr>
            <p:cNvCxnSpPr/>
            <p:nvPr/>
          </p:nvCxnSpPr>
          <p:spPr>
            <a:xfrm>
              <a:off x="4116621" y="1041136"/>
              <a:ext cx="3013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19">
              <a:extLst>
                <a:ext uri="{FF2B5EF4-FFF2-40B4-BE49-F238E27FC236}">
                  <a16:creationId xmlns:a16="http://schemas.microsoft.com/office/drawing/2014/main" id="{9E59E20D-AA70-6747-A5EC-68B5F5DFEF39}"/>
                </a:ext>
              </a:extLst>
            </p:cNvPr>
            <p:cNvCxnSpPr>
              <a:stCxn id="189" idx="6"/>
              <a:endCxn id="198" idx="2"/>
            </p:cNvCxnSpPr>
            <p:nvPr/>
          </p:nvCxnSpPr>
          <p:spPr>
            <a:xfrm>
              <a:off x="3368943" y="598412"/>
              <a:ext cx="1049064" cy="442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119">
              <a:extLst>
                <a:ext uri="{FF2B5EF4-FFF2-40B4-BE49-F238E27FC236}">
                  <a16:creationId xmlns:a16="http://schemas.microsoft.com/office/drawing/2014/main" id="{F1DF48E3-89FC-2747-A8E0-E81F4580D6B8}"/>
                </a:ext>
              </a:extLst>
            </p:cNvPr>
            <p:cNvCxnSpPr>
              <a:stCxn id="190" idx="6"/>
              <a:endCxn id="198" idx="2"/>
            </p:cNvCxnSpPr>
            <p:nvPr/>
          </p:nvCxnSpPr>
          <p:spPr>
            <a:xfrm flipV="1">
              <a:off x="3368943" y="1041136"/>
              <a:ext cx="1049064" cy="462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118">
              <a:extLst>
                <a:ext uri="{FF2B5EF4-FFF2-40B4-BE49-F238E27FC236}">
                  <a16:creationId xmlns:a16="http://schemas.microsoft.com/office/drawing/2014/main" id="{64684242-544C-824D-A2A1-5C36EDF52433}"/>
                </a:ext>
              </a:extLst>
            </p:cNvPr>
            <p:cNvSpPr txBox="1"/>
            <p:nvPr/>
          </p:nvSpPr>
          <p:spPr>
            <a:xfrm>
              <a:off x="2892620" y="1707692"/>
              <a:ext cx="6735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kumimoji="1" lang="de-DE" altLang="ja-JP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1</a:t>
              </a:r>
              <a:endParaRPr kumimoji="1" lang="ja-JP" alt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テキスト ボックス 118">
              <a:extLst>
                <a:ext uri="{FF2B5EF4-FFF2-40B4-BE49-F238E27FC236}">
                  <a16:creationId xmlns:a16="http://schemas.microsoft.com/office/drawing/2014/main" id="{2801F258-104E-694A-BA6A-733CEC852E8E}"/>
                </a:ext>
              </a:extLst>
            </p:cNvPr>
            <p:cNvSpPr txBox="1"/>
            <p:nvPr/>
          </p:nvSpPr>
          <p:spPr>
            <a:xfrm>
              <a:off x="1519299" y="3669973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kumimoji="1" lang="de-DE" altLang="ja-JP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2</a:t>
              </a:r>
              <a:endParaRPr kumimoji="1" lang="ja-JP" alt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テキスト ボックス 118">
              <a:extLst>
                <a:ext uri="{FF2B5EF4-FFF2-40B4-BE49-F238E27FC236}">
                  <a16:creationId xmlns:a16="http://schemas.microsoft.com/office/drawing/2014/main" id="{6729590F-FC5F-1C49-8862-1846F6DF7A9C}"/>
                </a:ext>
              </a:extLst>
            </p:cNvPr>
            <p:cNvSpPr txBox="1"/>
            <p:nvPr/>
          </p:nvSpPr>
          <p:spPr>
            <a:xfrm>
              <a:off x="4423330" y="3669973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kumimoji="1" lang="de-DE" altLang="ja-JP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3</a:t>
              </a:r>
              <a:endParaRPr kumimoji="1" lang="ja-JP" alt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29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Benutzerdefiniert</PresentationFormat>
  <Paragraphs>28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Times New Roman</vt:lpstr>
      <vt:lpstr>1_Office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Pratyush Nidhi</dc:creator>
  <cp:lastModifiedBy>Adler, Susanne</cp:lastModifiedBy>
  <cp:revision>17</cp:revision>
  <dcterms:created xsi:type="dcterms:W3CDTF">2006-08-16T00:00:00Z</dcterms:created>
  <dcterms:modified xsi:type="dcterms:W3CDTF">2021-02-23T16:39:53Z</dcterms:modified>
</cp:coreProperties>
</file>