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4382"/>
  </p:normalViewPr>
  <p:slideViewPr>
    <p:cSldViewPr snapToGrid="0" snapToObjects="1">
      <p:cViewPr>
        <p:scale>
          <a:sx n="50" d="100"/>
          <a:sy n="50" d="100"/>
        </p:scale>
        <p:origin x="223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E0D7-1AAE-354E-A948-CE62CD01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AA6DB-5520-3E42-9FCF-5F3E6E67E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E88B-A2EF-6749-BF79-DF041F59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FCDE-BEA3-904A-9EDC-2057CF8E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5752-0699-6A4F-A6DE-F62591CC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7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6681-BE9F-9442-B044-5F030795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FDDA4-D5A1-9840-8C7B-A408DA2C8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5F50-BD4D-8C4D-BE77-39729A26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E548-215F-8843-8345-46E444F0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9B2-8948-8E4F-95D2-AB2E0E8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FA0AC-9579-454D-9961-E021ADF5A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15385-3397-B842-B795-6C83D609F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277A-CCB8-3341-83C3-9FC59C3B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ABF0-7274-4642-A99E-6139F252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4111-F431-2F47-B783-AB9817FA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7BB6-AEE6-3142-AAAB-40259F61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6ECE-32FF-EF4B-B5DE-6B22BBD1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7177-1054-CC4F-A87F-CE6BC100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2F24-3D69-264E-869E-BAA31CE1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48FC-D120-6C44-898B-2661560B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AF09-7877-A748-8165-55EFC9E1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94CB3-3A8F-2E4A-B833-7F23A82E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82C8-4D36-3442-8B46-2CEEAAC4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56FF-D854-9B4F-8594-3790503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5548-6AA0-D24C-81B1-D1917BC1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3168-5EE6-0246-9B8E-3EDF64C1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C5AD-5EC1-654C-B898-12239A42B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27DF-7E3D-C54D-9D50-9E9A1DCD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4AF65-DB3A-3B40-A4A9-43E0151E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CC2D9-D534-F34C-B8CF-88009783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D045C-5342-D545-BBC9-60D132B3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3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F1F8-DACF-7F4F-AD10-1EAD124D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4D47-28ED-8F42-B235-24E2EB5F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9CBBA-2667-4C44-995B-97A9657B1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64400-E3DE-9B46-ACDA-7CB88F35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9FF4E-6B9B-3443-83C0-0FB79B085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E84D1-1509-D046-8CDF-A30945EE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60CFC-5DF0-B54C-A789-BE538C13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227F6-A51F-ED4F-81FA-A5CE12F7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B3F3-B528-414D-A6BF-7A3897E1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04214-7E48-154F-A90A-96E37EA0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7DEE4-A59F-4B43-9CDC-BF9A51C0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C1297-F772-8348-BD5D-5B6F3912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C3951-E205-4245-80B6-C65066A8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249B9-728B-684C-A402-96503C93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38CF4-95B1-EB42-889B-6B4B5AE2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95A0-7B9D-1649-A893-38CFE6BB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D3EC-B5CC-614D-8A94-E7F729D04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09DE0-F0C3-5B47-A044-5A3831F6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118E5-D355-0B45-8F36-E2EE7992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E3C-3545-1248-92D0-476F01ED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0485C-5EC2-F047-8E3B-81F2EA95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E24C-7977-3B4F-8F89-324865E9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3D2B5-FEE7-ED49-AC5B-CCA85BA16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5AAF8-5F66-D14C-A1D6-422BFD259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5B83-C134-FD49-B3BF-BB201097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10B8-18D7-B64F-8CAF-29E84E51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BE9F8-3A62-DA4F-B4FF-4F0315DC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1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ED9AA-BD31-0C4B-840D-2BDDFC18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C3B7E-7FED-FF4E-9ACC-D63245D3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75E6-C8E9-AF43-BEC5-62548A41C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DFA8-9E51-A541-B748-989D392CDDF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F014-34E1-5746-8DA0-BAB824FC7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810A-928F-2341-B7EF-C2F0DEA4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6D54-9A31-A34B-A422-50CF121D27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99109" y="424073"/>
            <a:ext cx="12024476" cy="6233716"/>
            <a:chOff x="419149" y="-10987"/>
            <a:chExt cx="13332456" cy="691179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90F8DDB-068F-834B-AED5-3137AF34E593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3140799" y="1206205"/>
              <a:ext cx="719737" cy="1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045F76-CB4F-AA46-B23C-1DFA873A8E76}"/>
                </a:ext>
              </a:extLst>
            </p:cNvPr>
            <p:cNvSpPr txBox="1"/>
            <p:nvPr/>
          </p:nvSpPr>
          <p:spPr>
            <a:xfrm>
              <a:off x="419149" y="485705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attr_1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E48432-400B-6E41-8AF0-20AD509C98FA}"/>
                </a:ext>
              </a:extLst>
            </p:cNvPr>
            <p:cNvSpPr txBox="1"/>
            <p:nvPr/>
          </p:nvSpPr>
          <p:spPr>
            <a:xfrm>
              <a:off x="419149" y="1035313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attr_2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6215BC-410C-7B4F-9904-94830C80E370}"/>
                </a:ext>
              </a:extLst>
            </p:cNvPr>
            <p:cNvSpPr txBox="1"/>
            <p:nvPr/>
          </p:nvSpPr>
          <p:spPr>
            <a:xfrm>
              <a:off x="419149" y="1555425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attr_3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588CD17-96AD-9D43-977F-F58748AE230C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353869" y="639271"/>
              <a:ext cx="736514" cy="356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0094EA4-D3DB-AB42-B144-0E34E1E0FD35}"/>
                </a:ext>
              </a:extLst>
            </p:cNvPr>
            <p:cNvCxnSpPr>
              <a:cxnSpLocks/>
              <a:stCxn id="41" idx="3"/>
              <a:endCxn id="32" idx="2"/>
            </p:cNvCxnSpPr>
            <p:nvPr/>
          </p:nvCxnSpPr>
          <p:spPr>
            <a:xfrm>
              <a:off x="1353869" y="1188879"/>
              <a:ext cx="706930" cy="19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8881E30-49ED-CA40-953F-AED46928D0EF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1353869" y="1429631"/>
              <a:ext cx="736514" cy="279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AF5546-1F49-6940-9D41-30E70E3D5224}"/>
                </a:ext>
              </a:extLst>
            </p:cNvPr>
            <p:cNvSpPr txBox="1"/>
            <p:nvPr/>
          </p:nvSpPr>
          <p:spPr>
            <a:xfrm>
              <a:off x="5473363" y="1044077"/>
              <a:ext cx="144000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latin typeface="Times New Roman" charset="0"/>
                  <a:ea typeface="Times New Roman" charset="0"/>
                  <a:cs typeface="Times New Roman" charset="0"/>
                </a:rPr>
                <a:t>attr_global</a:t>
              </a:r>
              <a:endParaRPr lang="en-US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90A693-4237-F048-9215-48863FA4DE78}"/>
                </a:ext>
              </a:extLst>
            </p:cNvPr>
            <p:cNvCxnSpPr>
              <a:cxnSpLocks/>
              <a:stCxn id="34" idx="6"/>
              <a:endCxn id="60" idx="1"/>
            </p:cNvCxnSpPr>
            <p:nvPr/>
          </p:nvCxnSpPr>
          <p:spPr>
            <a:xfrm flipV="1">
              <a:off x="4940537" y="1197643"/>
              <a:ext cx="532827" cy="85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036C076-463F-E744-99F9-30BC802A742E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3083973" y="4885549"/>
              <a:ext cx="792449" cy="8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AE06AC-C61E-5246-B162-E2AC8C9578AE}"/>
                </a:ext>
              </a:extLst>
            </p:cNvPr>
            <p:cNvSpPr txBox="1"/>
            <p:nvPr/>
          </p:nvSpPr>
          <p:spPr>
            <a:xfrm>
              <a:off x="419150" y="4190126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csor_2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210316-E6D5-AC44-A6F6-F66473469F27}"/>
                </a:ext>
              </a:extLst>
            </p:cNvPr>
            <p:cNvSpPr txBox="1"/>
            <p:nvPr/>
          </p:nvSpPr>
          <p:spPr>
            <a:xfrm>
              <a:off x="419150" y="4739734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csor_3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67AFF4-CEA3-4D41-AEB6-E02E0D483E03}"/>
                </a:ext>
              </a:extLst>
            </p:cNvPr>
            <p:cNvSpPr txBox="1"/>
            <p:nvPr/>
          </p:nvSpPr>
          <p:spPr>
            <a:xfrm>
              <a:off x="419150" y="5289342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csor_4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25F713-DE1B-F445-9D66-953CF0F740AF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1353870" y="4343692"/>
              <a:ext cx="755360" cy="3491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CC1B6E6-79FB-0B43-BFF3-CA385684288D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 flipV="1">
              <a:off x="1353870" y="4885551"/>
              <a:ext cx="714103" cy="7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F1CB99A-22B2-EF45-8B4E-1D0724CC2587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V="1">
              <a:off x="1353870" y="5071781"/>
              <a:ext cx="736514" cy="371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F66F4D-B424-544B-81AB-76DBC87F59E0}"/>
                </a:ext>
              </a:extLst>
            </p:cNvPr>
            <p:cNvSpPr txBox="1"/>
            <p:nvPr/>
          </p:nvSpPr>
          <p:spPr>
            <a:xfrm>
              <a:off x="5473363" y="4737166"/>
              <a:ext cx="144000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latin typeface="Times New Roman" charset="0"/>
                  <a:ea typeface="Times New Roman" charset="0"/>
                  <a:cs typeface="Times New Roman" charset="0"/>
                </a:rPr>
                <a:t>csor_global</a:t>
              </a:r>
              <a:endParaRPr lang="en-US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3E28C3A-ABA1-0B4A-BE4B-D6F57536E802}"/>
                </a:ext>
              </a:extLst>
            </p:cNvPr>
            <p:cNvCxnSpPr>
              <a:cxnSpLocks/>
              <a:stCxn id="49" idx="6"/>
              <a:endCxn id="77" idx="1"/>
            </p:cNvCxnSpPr>
            <p:nvPr/>
          </p:nvCxnSpPr>
          <p:spPr>
            <a:xfrm flipV="1">
              <a:off x="4956422" y="4890731"/>
              <a:ext cx="516942" cy="29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2B78A2-8A78-2940-85C3-63F82085EAAE}"/>
                </a:ext>
              </a:extLst>
            </p:cNvPr>
            <p:cNvSpPr txBox="1"/>
            <p:nvPr/>
          </p:nvSpPr>
          <p:spPr>
            <a:xfrm>
              <a:off x="419150" y="3644687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csor_1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601FC2-8165-DC4B-8CB8-A415494857F7}"/>
                </a:ext>
              </a:extLst>
            </p:cNvPr>
            <p:cNvSpPr txBox="1"/>
            <p:nvPr/>
          </p:nvSpPr>
          <p:spPr>
            <a:xfrm>
              <a:off x="419150" y="5838950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csor_5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FF462A8-A341-2144-ABB0-95C46F53099A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 flipV="1">
              <a:off x="1353870" y="5244760"/>
              <a:ext cx="862893" cy="747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4ACFA4-CAB9-8647-BB3F-379B7246DE35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353870" y="3798253"/>
              <a:ext cx="862893" cy="7280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52"/>
            <p:cNvSpPr/>
            <p:nvPr/>
          </p:nvSpPr>
          <p:spPr>
            <a:xfrm>
              <a:off x="2060799" y="667913"/>
              <a:ext cx="1080000" cy="108000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ATTR_F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Ellipse 52"/>
            <p:cNvSpPr/>
            <p:nvPr/>
          </p:nvSpPr>
          <p:spPr>
            <a:xfrm>
              <a:off x="3860536" y="666205"/>
              <a:ext cx="1080000" cy="108000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ATTR_G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Ellipse 52"/>
            <p:cNvSpPr/>
            <p:nvPr/>
          </p:nvSpPr>
          <p:spPr>
            <a:xfrm>
              <a:off x="2075146" y="4342294"/>
              <a:ext cx="1080000" cy="108000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CSOR_F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Ellipse 52"/>
            <p:cNvSpPr/>
            <p:nvPr/>
          </p:nvSpPr>
          <p:spPr>
            <a:xfrm>
              <a:off x="3876422" y="4353707"/>
              <a:ext cx="1080000" cy="108000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CSOR_G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Arrow Connector 35">
              <a:extLst>
                <a:ext uri="{FF2B5EF4-FFF2-40B4-BE49-F238E27FC236}">
                  <a16:creationId xmlns:a16="http://schemas.microsoft.com/office/drawing/2014/main" id="{3983F7C0-7601-1046-A17B-134D53485FA4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>
            <a:xfrm flipV="1">
              <a:off x="9993556" y="1200139"/>
              <a:ext cx="724980" cy="77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36">
              <a:extLst>
                <a:ext uri="{FF2B5EF4-FFF2-40B4-BE49-F238E27FC236}">
                  <a16:creationId xmlns:a16="http://schemas.microsoft.com/office/drawing/2014/main" id="{84D2C922-0A2D-6D41-B71D-E6BDB5936406}"/>
                </a:ext>
              </a:extLst>
            </p:cNvPr>
            <p:cNvSpPr txBox="1"/>
            <p:nvPr/>
          </p:nvSpPr>
          <p:spPr>
            <a:xfrm>
              <a:off x="7257391" y="504956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perf_2</a:t>
              </a:r>
            </a:p>
          </p:txBody>
        </p:sp>
        <p:sp>
          <p:nvSpPr>
            <p:cNvPr id="31" name="TextBox 37">
              <a:extLst>
                <a:ext uri="{FF2B5EF4-FFF2-40B4-BE49-F238E27FC236}">
                  <a16:creationId xmlns:a16="http://schemas.microsoft.com/office/drawing/2014/main" id="{32A064E7-2DD8-E94B-A0BB-5743F6D0BF61}"/>
                </a:ext>
              </a:extLst>
            </p:cNvPr>
            <p:cNvSpPr txBox="1"/>
            <p:nvPr/>
          </p:nvSpPr>
          <p:spPr>
            <a:xfrm>
              <a:off x="7257391" y="1044731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perf_3</a:t>
              </a:r>
            </a:p>
          </p:txBody>
        </p:sp>
        <p:sp>
          <p:nvSpPr>
            <p:cNvPr id="33" name="TextBox 38">
              <a:extLst>
                <a:ext uri="{FF2B5EF4-FFF2-40B4-BE49-F238E27FC236}">
                  <a16:creationId xmlns:a16="http://schemas.microsoft.com/office/drawing/2014/main" id="{D0E4A2B3-274E-964B-909B-832B826ECE99}"/>
                </a:ext>
              </a:extLst>
            </p:cNvPr>
            <p:cNvSpPr txBox="1"/>
            <p:nvPr/>
          </p:nvSpPr>
          <p:spPr>
            <a:xfrm>
              <a:off x="7257391" y="1555011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perf_4</a:t>
              </a:r>
            </a:p>
          </p:txBody>
        </p:sp>
        <p:cxnSp>
          <p:nvCxnSpPr>
            <p:cNvPr id="35" name="Straight Arrow Connector 39">
              <a:extLst>
                <a:ext uri="{FF2B5EF4-FFF2-40B4-BE49-F238E27FC236}">
                  <a16:creationId xmlns:a16="http://schemas.microsoft.com/office/drawing/2014/main" id="{45143BC7-E1D5-4742-9ABC-D726AB973776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8192111" y="658521"/>
              <a:ext cx="751172" cy="337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2">
              <a:extLst>
                <a:ext uri="{FF2B5EF4-FFF2-40B4-BE49-F238E27FC236}">
                  <a16:creationId xmlns:a16="http://schemas.microsoft.com/office/drawing/2014/main" id="{C901B98F-43C7-584E-9E79-1AA71CE24476}"/>
                </a:ext>
              </a:extLst>
            </p:cNvPr>
            <p:cNvCxnSpPr>
              <a:cxnSpLocks/>
              <a:stCxn id="31" idx="3"/>
              <a:endCxn id="85" idx="2"/>
            </p:cNvCxnSpPr>
            <p:nvPr/>
          </p:nvCxnSpPr>
          <p:spPr>
            <a:xfrm>
              <a:off x="8192111" y="1198297"/>
              <a:ext cx="721445" cy="96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>
              <a:extLst>
                <a:ext uri="{FF2B5EF4-FFF2-40B4-BE49-F238E27FC236}">
                  <a16:creationId xmlns:a16="http://schemas.microsoft.com/office/drawing/2014/main" id="{546B2502-88E6-7648-8E2F-385D4AED8F5F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192111" y="1414584"/>
              <a:ext cx="751172" cy="293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45">
              <a:extLst>
                <a:ext uri="{FF2B5EF4-FFF2-40B4-BE49-F238E27FC236}">
                  <a16:creationId xmlns:a16="http://schemas.microsoft.com/office/drawing/2014/main" id="{6B850C2B-1B26-AD45-B578-61A958BDD4B6}"/>
                </a:ext>
              </a:extLst>
            </p:cNvPr>
            <p:cNvSpPr txBox="1"/>
            <p:nvPr/>
          </p:nvSpPr>
          <p:spPr>
            <a:xfrm>
              <a:off x="12311605" y="1042163"/>
              <a:ext cx="144000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latin typeface="Times New Roman" charset="0"/>
                  <a:ea typeface="Times New Roman" charset="0"/>
                  <a:cs typeface="Times New Roman" charset="0"/>
                </a:rPr>
                <a:t>perf_global</a:t>
              </a:r>
              <a:endParaRPr lang="en-US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9" name="Straight Arrow Connector 47">
              <a:extLst>
                <a:ext uri="{FF2B5EF4-FFF2-40B4-BE49-F238E27FC236}">
                  <a16:creationId xmlns:a16="http://schemas.microsoft.com/office/drawing/2014/main" id="{61625711-6349-264E-BE99-4270939BD094}"/>
                </a:ext>
              </a:extLst>
            </p:cNvPr>
            <p:cNvCxnSpPr>
              <a:cxnSpLocks/>
              <a:stCxn id="86" idx="6"/>
              <a:endCxn id="38" idx="1"/>
            </p:cNvCxnSpPr>
            <p:nvPr/>
          </p:nvCxnSpPr>
          <p:spPr>
            <a:xfrm flipV="1">
              <a:off x="11798536" y="1195729"/>
              <a:ext cx="513069" cy="44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48">
              <a:extLst>
                <a:ext uri="{FF2B5EF4-FFF2-40B4-BE49-F238E27FC236}">
                  <a16:creationId xmlns:a16="http://schemas.microsoft.com/office/drawing/2014/main" id="{39692B84-F11A-2544-801F-46281A989968}"/>
                </a:ext>
              </a:extLst>
            </p:cNvPr>
            <p:cNvSpPr txBox="1"/>
            <p:nvPr/>
          </p:nvSpPr>
          <p:spPr>
            <a:xfrm>
              <a:off x="7257391" y="-10987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perf_1</a:t>
              </a:r>
            </a:p>
          </p:txBody>
        </p:sp>
        <p:sp>
          <p:nvSpPr>
            <p:cNvPr id="43" name="TextBox 49">
              <a:extLst>
                <a:ext uri="{FF2B5EF4-FFF2-40B4-BE49-F238E27FC236}">
                  <a16:creationId xmlns:a16="http://schemas.microsoft.com/office/drawing/2014/main" id="{55F828EC-E1EE-FA42-A3A3-BC59E2D87D40}"/>
                </a:ext>
              </a:extLst>
            </p:cNvPr>
            <p:cNvSpPr txBox="1"/>
            <p:nvPr/>
          </p:nvSpPr>
          <p:spPr>
            <a:xfrm>
              <a:off x="7257391" y="2075123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perf_5</a:t>
              </a:r>
            </a:p>
          </p:txBody>
        </p:sp>
        <p:cxnSp>
          <p:nvCxnSpPr>
            <p:cNvPr id="44" name="Straight Arrow Connector 50">
              <a:extLst>
                <a:ext uri="{FF2B5EF4-FFF2-40B4-BE49-F238E27FC236}">
                  <a16:creationId xmlns:a16="http://schemas.microsoft.com/office/drawing/2014/main" id="{F57C9B4F-E057-E142-8812-302F639AD91B}"/>
                </a:ext>
              </a:extLst>
            </p:cNvPr>
            <p:cNvCxnSpPr>
              <a:cxnSpLocks/>
              <a:stCxn id="43" idx="3"/>
              <a:endCxn id="85" idx="3"/>
            </p:cNvCxnSpPr>
            <p:nvPr/>
          </p:nvCxnSpPr>
          <p:spPr>
            <a:xfrm flipV="1">
              <a:off x="8192111" y="1589751"/>
              <a:ext cx="879608" cy="63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51">
              <a:extLst>
                <a:ext uri="{FF2B5EF4-FFF2-40B4-BE49-F238E27FC236}">
                  <a16:creationId xmlns:a16="http://schemas.microsoft.com/office/drawing/2014/main" id="{9D15A1A2-E54A-394B-9988-53E2ED0F25ED}"/>
                </a:ext>
              </a:extLst>
            </p:cNvPr>
            <p:cNvCxnSpPr>
              <a:cxnSpLocks/>
              <a:stCxn id="40" idx="3"/>
              <a:endCxn id="85" idx="1"/>
            </p:cNvCxnSpPr>
            <p:nvPr/>
          </p:nvCxnSpPr>
          <p:spPr>
            <a:xfrm>
              <a:off x="8192111" y="142579"/>
              <a:ext cx="879608" cy="6834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69">
              <a:extLst>
                <a:ext uri="{FF2B5EF4-FFF2-40B4-BE49-F238E27FC236}">
                  <a16:creationId xmlns:a16="http://schemas.microsoft.com/office/drawing/2014/main" id="{C036C076-463F-E744-99F9-30BC802A742E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 flipV="1">
              <a:off x="9993556" y="4891351"/>
              <a:ext cx="699478" cy="2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70">
              <a:extLst>
                <a:ext uri="{FF2B5EF4-FFF2-40B4-BE49-F238E27FC236}">
                  <a16:creationId xmlns:a16="http://schemas.microsoft.com/office/drawing/2014/main" id="{6FAE06AC-C61E-5246-B162-E2AC8C9578AE}"/>
                </a:ext>
              </a:extLst>
            </p:cNvPr>
            <p:cNvSpPr txBox="1"/>
            <p:nvPr/>
          </p:nvSpPr>
          <p:spPr>
            <a:xfrm>
              <a:off x="7246787" y="4444410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qual_4</a:t>
              </a:r>
            </a:p>
          </p:txBody>
        </p:sp>
        <p:sp>
          <p:nvSpPr>
            <p:cNvPr id="52" name="TextBox 71">
              <a:extLst>
                <a:ext uri="{FF2B5EF4-FFF2-40B4-BE49-F238E27FC236}">
                  <a16:creationId xmlns:a16="http://schemas.microsoft.com/office/drawing/2014/main" id="{6E210316-E6D5-AC44-A6F6-F66473469F27}"/>
                </a:ext>
              </a:extLst>
            </p:cNvPr>
            <p:cNvSpPr txBox="1"/>
            <p:nvPr/>
          </p:nvSpPr>
          <p:spPr>
            <a:xfrm>
              <a:off x="7246787" y="4974353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qual_5</a:t>
              </a:r>
            </a:p>
          </p:txBody>
        </p:sp>
        <p:sp>
          <p:nvSpPr>
            <p:cNvPr id="54" name="TextBox 72">
              <a:extLst>
                <a:ext uri="{FF2B5EF4-FFF2-40B4-BE49-F238E27FC236}">
                  <a16:creationId xmlns:a16="http://schemas.microsoft.com/office/drawing/2014/main" id="{0667AFF4-CEA3-4D41-AEB6-E02E0D483E03}"/>
                </a:ext>
              </a:extLst>
            </p:cNvPr>
            <p:cNvSpPr txBox="1"/>
            <p:nvPr/>
          </p:nvSpPr>
          <p:spPr>
            <a:xfrm>
              <a:off x="7246787" y="5504297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qual_6</a:t>
              </a:r>
            </a:p>
          </p:txBody>
        </p:sp>
        <p:cxnSp>
          <p:nvCxnSpPr>
            <p:cNvPr id="55" name="Straight Arrow Connector 73">
              <a:extLst>
                <a:ext uri="{FF2B5EF4-FFF2-40B4-BE49-F238E27FC236}">
                  <a16:creationId xmlns:a16="http://schemas.microsoft.com/office/drawing/2014/main" id="{CD25F713-DE1B-F445-9D66-953CF0F740AF}"/>
                </a:ext>
              </a:extLst>
            </p:cNvPr>
            <p:cNvCxnSpPr>
              <a:cxnSpLocks/>
              <a:stCxn id="51" idx="3"/>
              <a:endCxn id="87" idx="2"/>
            </p:cNvCxnSpPr>
            <p:nvPr/>
          </p:nvCxnSpPr>
          <p:spPr>
            <a:xfrm>
              <a:off x="8181507" y="4597975"/>
              <a:ext cx="732050" cy="295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74">
              <a:extLst>
                <a:ext uri="{FF2B5EF4-FFF2-40B4-BE49-F238E27FC236}">
                  <a16:creationId xmlns:a16="http://schemas.microsoft.com/office/drawing/2014/main" id="{1CC1B6E6-79FB-0B43-BFF3-CA385684288D}"/>
                </a:ext>
              </a:extLst>
            </p:cNvPr>
            <p:cNvCxnSpPr>
              <a:cxnSpLocks/>
              <a:stCxn id="52" idx="3"/>
              <a:endCxn id="87" idx="2"/>
            </p:cNvCxnSpPr>
            <p:nvPr/>
          </p:nvCxnSpPr>
          <p:spPr>
            <a:xfrm flipV="1">
              <a:off x="8181507" y="4893794"/>
              <a:ext cx="732050" cy="2341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5">
              <a:extLst>
                <a:ext uri="{FF2B5EF4-FFF2-40B4-BE49-F238E27FC236}">
                  <a16:creationId xmlns:a16="http://schemas.microsoft.com/office/drawing/2014/main" id="{2F1CB99A-22B2-EF45-8B4E-1D0724CC2587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8181507" y="5051531"/>
              <a:ext cx="741531" cy="606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76">
              <a:extLst>
                <a:ext uri="{FF2B5EF4-FFF2-40B4-BE49-F238E27FC236}">
                  <a16:creationId xmlns:a16="http://schemas.microsoft.com/office/drawing/2014/main" id="{E7F66F4D-B424-544B-81AB-76DBC87F59E0}"/>
                </a:ext>
              </a:extLst>
            </p:cNvPr>
            <p:cNvSpPr txBox="1"/>
            <p:nvPr/>
          </p:nvSpPr>
          <p:spPr>
            <a:xfrm>
              <a:off x="12301001" y="4725515"/>
              <a:ext cx="144000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latin typeface="Times New Roman" charset="0"/>
                  <a:ea typeface="Times New Roman" charset="0"/>
                  <a:cs typeface="Times New Roman" charset="0"/>
                </a:rPr>
                <a:t>qual_global</a:t>
              </a:r>
              <a:endParaRPr lang="en-US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9" name="Straight Arrow Connector 77">
              <a:extLst>
                <a:ext uri="{FF2B5EF4-FFF2-40B4-BE49-F238E27FC236}">
                  <a16:creationId xmlns:a16="http://schemas.microsoft.com/office/drawing/2014/main" id="{C3E28C3A-ABA1-0B4A-BE4B-D6F57536E802}"/>
                </a:ext>
              </a:extLst>
            </p:cNvPr>
            <p:cNvCxnSpPr>
              <a:cxnSpLocks/>
              <a:stCxn id="88" idx="6"/>
              <a:endCxn id="58" idx="1"/>
            </p:cNvCxnSpPr>
            <p:nvPr/>
          </p:nvCxnSpPr>
          <p:spPr>
            <a:xfrm flipV="1">
              <a:off x="11817246" y="4879080"/>
              <a:ext cx="483755" cy="1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78">
              <a:extLst>
                <a:ext uri="{FF2B5EF4-FFF2-40B4-BE49-F238E27FC236}">
                  <a16:creationId xmlns:a16="http://schemas.microsoft.com/office/drawing/2014/main" id="{102B78A2-8A78-2940-85C3-63F82085EAAE}"/>
                </a:ext>
              </a:extLst>
            </p:cNvPr>
            <p:cNvSpPr txBox="1"/>
            <p:nvPr/>
          </p:nvSpPr>
          <p:spPr>
            <a:xfrm>
              <a:off x="7246787" y="3938299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qual_3</a:t>
              </a:r>
            </a:p>
          </p:txBody>
        </p:sp>
        <p:sp>
          <p:nvSpPr>
            <p:cNvPr id="63" name="TextBox 79">
              <a:extLst>
                <a:ext uri="{FF2B5EF4-FFF2-40B4-BE49-F238E27FC236}">
                  <a16:creationId xmlns:a16="http://schemas.microsoft.com/office/drawing/2014/main" id="{D9601FC2-8165-DC4B-8CB8-A415494857F7}"/>
                </a:ext>
              </a:extLst>
            </p:cNvPr>
            <p:cNvSpPr txBox="1"/>
            <p:nvPr/>
          </p:nvSpPr>
          <p:spPr>
            <a:xfrm>
              <a:off x="7246787" y="6053905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qual_7</a:t>
              </a:r>
            </a:p>
          </p:txBody>
        </p:sp>
        <p:cxnSp>
          <p:nvCxnSpPr>
            <p:cNvPr id="64" name="Straight Arrow Connector 80">
              <a:extLst>
                <a:ext uri="{FF2B5EF4-FFF2-40B4-BE49-F238E27FC236}">
                  <a16:creationId xmlns:a16="http://schemas.microsoft.com/office/drawing/2014/main" id="{FFF462A8-A341-2144-ABB0-95C46F53099A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81507" y="5233110"/>
              <a:ext cx="862893" cy="974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83">
              <a:extLst>
                <a:ext uri="{FF2B5EF4-FFF2-40B4-BE49-F238E27FC236}">
                  <a16:creationId xmlns:a16="http://schemas.microsoft.com/office/drawing/2014/main" id="{6F4ACFA4-CAB9-8647-BB3F-379B7246DE35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8181507" y="4091864"/>
              <a:ext cx="761323" cy="5619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53">
              <a:extLst>
                <a:ext uri="{FF2B5EF4-FFF2-40B4-BE49-F238E27FC236}">
                  <a16:creationId xmlns:a16="http://schemas.microsoft.com/office/drawing/2014/main" id="{C4CAC03A-50D7-D849-9933-EB04BBAE4E0A}"/>
                </a:ext>
              </a:extLst>
            </p:cNvPr>
            <p:cNvSpPr txBox="1"/>
            <p:nvPr/>
          </p:nvSpPr>
          <p:spPr>
            <a:xfrm>
              <a:off x="7246787" y="6593681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qual_8</a:t>
              </a:r>
            </a:p>
          </p:txBody>
        </p:sp>
        <p:cxnSp>
          <p:nvCxnSpPr>
            <p:cNvPr id="67" name="Straight Arrow Connector 54">
              <a:extLst>
                <a:ext uri="{FF2B5EF4-FFF2-40B4-BE49-F238E27FC236}">
                  <a16:creationId xmlns:a16="http://schemas.microsoft.com/office/drawing/2014/main" id="{E0C6C90D-53D9-D140-BFC4-2092FF31ED9F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8181507" y="5361335"/>
              <a:ext cx="1054085" cy="1385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55">
              <a:extLst>
                <a:ext uri="{FF2B5EF4-FFF2-40B4-BE49-F238E27FC236}">
                  <a16:creationId xmlns:a16="http://schemas.microsoft.com/office/drawing/2014/main" id="{F9F994FB-352B-714A-94A8-CAD34CDA62F2}"/>
                </a:ext>
              </a:extLst>
            </p:cNvPr>
            <p:cNvSpPr txBox="1"/>
            <p:nvPr/>
          </p:nvSpPr>
          <p:spPr>
            <a:xfrm>
              <a:off x="7246787" y="3405116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qual_2</a:t>
              </a:r>
            </a:p>
          </p:txBody>
        </p:sp>
        <p:cxnSp>
          <p:nvCxnSpPr>
            <p:cNvPr id="69" name="Straight Arrow Connector 56">
              <a:extLst>
                <a:ext uri="{FF2B5EF4-FFF2-40B4-BE49-F238E27FC236}">
                  <a16:creationId xmlns:a16="http://schemas.microsoft.com/office/drawing/2014/main" id="{622DC2A0-8E52-5146-9E0C-E42D901BAAB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8230632" y="3552411"/>
              <a:ext cx="841086" cy="959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57">
              <a:extLst>
                <a:ext uri="{FF2B5EF4-FFF2-40B4-BE49-F238E27FC236}">
                  <a16:creationId xmlns:a16="http://schemas.microsoft.com/office/drawing/2014/main" id="{4B9C8FCA-B51B-A14D-9B1C-C625680BC9E9}"/>
                </a:ext>
              </a:extLst>
            </p:cNvPr>
            <p:cNvSpPr txBox="1"/>
            <p:nvPr/>
          </p:nvSpPr>
          <p:spPr>
            <a:xfrm>
              <a:off x="7257429" y="2849136"/>
              <a:ext cx="934720" cy="307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qual_1</a:t>
              </a:r>
            </a:p>
          </p:txBody>
        </p:sp>
        <p:cxnSp>
          <p:nvCxnSpPr>
            <p:cNvPr id="83" name="Straight Arrow Connector 58">
              <a:extLst>
                <a:ext uri="{FF2B5EF4-FFF2-40B4-BE49-F238E27FC236}">
                  <a16:creationId xmlns:a16="http://schemas.microsoft.com/office/drawing/2014/main" id="{557D21A2-1EBE-5440-9C02-18DB02639A72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8192149" y="3002702"/>
              <a:ext cx="1043443" cy="13780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e 52"/>
            <p:cNvSpPr/>
            <p:nvPr/>
          </p:nvSpPr>
          <p:spPr>
            <a:xfrm>
              <a:off x="8913556" y="667913"/>
              <a:ext cx="1080000" cy="108000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PERF_F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Ellipse 52"/>
            <p:cNvSpPr/>
            <p:nvPr/>
          </p:nvSpPr>
          <p:spPr>
            <a:xfrm>
              <a:off x="10718536" y="660139"/>
              <a:ext cx="1080000" cy="108000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PERF_G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Ellipse 86"/>
            <p:cNvSpPr/>
            <p:nvPr/>
          </p:nvSpPr>
          <p:spPr>
            <a:xfrm>
              <a:off x="8913556" y="4353793"/>
              <a:ext cx="1080000" cy="1080000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QUAL_F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Ellipse 52"/>
            <p:cNvSpPr/>
            <p:nvPr/>
          </p:nvSpPr>
          <p:spPr>
            <a:xfrm>
              <a:off x="10693034" y="4329245"/>
              <a:ext cx="1124212" cy="1124212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QUAL_G</a:t>
              </a:r>
              <a:endParaRPr lang="en-US" sz="1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73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Danks</dc:creator>
  <cp:lastModifiedBy>Adler, Susanne</cp:lastModifiedBy>
  <cp:revision>18</cp:revision>
  <dcterms:created xsi:type="dcterms:W3CDTF">2020-08-26T11:06:45Z</dcterms:created>
  <dcterms:modified xsi:type="dcterms:W3CDTF">2021-02-23T13:50:13Z</dcterms:modified>
</cp:coreProperties>
</file>