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4"/>
  </p:sldMasterIdLst>
  <p:notesMasterIdLst>
    <p:notesMasterId r:id="rId21"/>
  </p:notesMasterIdLst>
  <p:handoutMasterIdLst>
    <p:handoutMasterId r:id="rId22"/>
  </p:handoutMasterIdLst>
  <p:sldIdLst>
    <p:sldId id="2736" r:id="rId5"/>
    <p:sldId id="2729" r:id="rId6"/>
    <p:sldId id="2735" r:id="rId7"/>
    <p:sldId id="2737" r:id="rId8"/>
    <p:sldId id="2733" r:id="rId9"/>
    <p:sldId id="2730" r:id="rId10"/>
    <p:sldId id="2739" r:id="rId11"/>
    <p:sldId id="2731" r:id="rId12"/>
    <p:sldId id="2743" r:id="rId13"/>
    <p:sldId id="2744" r:id="rId14"/>
    <p:sldId id="2724" r:id="rId15"/>
    <p:sldId id="2726" r:id="rId16"/>
    <p:sldId id="2723" r:id="rId17"/>
    <p:sldId id="2727" r:id="rId18"/>
    <p:sldId id="2728" r:id="rId19"/>
    <p:sldId id="2749" r:id="rId20"/>
  </p:sldIdLst>
  <p:sldSz cx="12192000" cy="6858000"/>
  <p:notesSz cx="7099300" cy="10234613"/>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F7E"/>
    <a:srgbClr val="CCFF66"/>
    <a:srgbClr val="F58220"/>
    <a:srgbClr val="2159B5"/>
    <a:srgbClr val="FFFF99"/>
    <a:srgbClr val="33BBBC"/>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94D0E-FD5A-72BB-DDD8-363F0CD1236E}" v="35" dt="2024-03-15T14:05:14.774"/>
    <p1510:client id="{4ED0AA9F-37FD-46E2-8B1A-23E64DF89361}" v="13" dt="2024-03-16T02:28:24.916"/>
    <p1510:client id="{9EDBE8CF-A551-4124-BD7C-72E6FB675366}" v="17" dt="2024-03-16T09:23:33.894"/>
    <p1510:client id="{C869C7BF-5D4A-1995-527D-4F917977A3CA}" v="2" dt="2024-03-16T09:26:26.893"/>
    <p1510:client id="{E2013A90-DF8F-8C58-A50E-0B30F346BC0C}" v="30" dt="2024-03-16T09:23:3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Jinn Yeu" userId="S::e1329717@u.nus.edu::6da8ac47-ef65-4008-b3b8-476018c6fe0c" providerId="AD" clId="Web-{1447339E-BA48-3616-0CD1-362DD7585424}"/>
    <pc:docChg chg="addSld delSld modSld">
      <pc:chgData name="Tan Jinn Yeu" userId="S::e1329717@u.nus.edu::6da8ac47-ef65-4008-b3b8-476018c6fe0c" providerId="AD" clId="Web-{1447339E-BA48-3616-0CD1-362DD7585424}" dt="2024-03-02T17:40:53.921" v="1002" actId="20577"/>
      <pc:docMkLst>
        <pc:docMk/>
      </pc:docMkLst>
      <pc:sldChg chg="modSp">
        <pc:chgData name="Tan Jinn Yeu" userId="S::e1329717@u.nus.edu::6da8ac47-ef65-4008-b3b8-476018c6fe0c" providerId="AD" clId="Web-{1447339E-BA48-3616-0CD1-362DD7585424}" dt="2024-03-02T16:44:37.875" v="109" actId="20577"/>
        <pc:sldMkLst>
          <pc:docMk/>
          <pc:sldMk cId="2631859324" sldId="2727"/>
        </pc:sldMkLst>
        <pc:spChg chg="mod">
          <ac:chgData name="Tan Jinn Yeu" userId="S::e1329717@u.nus.edu::6da8ac47-ef65-4008-b3b8-476018c6fe0c" providerId="AD" clId="Web-{1447339E-BA48-3616-0CD1-362DD7585424}" dt="2024-03-02T16:44:37.875" v="109" actId="20577"/>
          <ac:spMkLst>
            <pc:docMk/>
            <pc:sldMk cId="2631859324" sldId="2727"/>
            <ac:spMk id="3" creationId="{00000000-0000-0000-0000-000000000000}"/>
          </ac:spMkLst>
        </pc:spChg>
      </pc:sldChg>
      <pc:sldChg chg="modSp modNotes">
        <pc:chgData name="Tan Jinn Yeu" userId="S::e1329717@u.nus.edu::6da8ac47-ef65-4008-b3b8-476018c6fe0c" providerId="AD" clId="Web-{1447339E-BA48-3616-0CD1-362DD7585424}" dt="2024-03-02T14:55:21.622" v="100" actId="1076"/>
        <pc:sldMkLst>
          <pc:docMk/>
          <pc:sldMk cId="2659689264" sldId="2737"/>
        </pc:sldMkLst>
        <pc:spChg chg="mod">
          <ac:chgData name="Tan Jinn Yeu" userId="S::e1329717@u.nus.edu::6da8ac47-ef65-4008-b3b8-476018c6fe0c" providerId="AD" clId="Web-{1447339E-BA48-3616-0CD1-362DD7585424}" dt="2024-03-02T14:55:21.622" v="100" actId="1076"/>
          <ac:spMkLst>
            <pc:docMk/>
            <pc:sldMk cId="2659689264" sldId="2737"/>
            <ac:spMk id="3" creationId="{F2DDF4F5-4737-A7F1-D480-26F07C209333}"/>
          </ac:spMkLst>
        </pc:spChg>
        <pc:spChg chg="mod">
          <ac:chgData name="Tan Jinn Yeu" userId="S::e1329717@u.nus.edu::6da8ac47-ef65-4008-b3b8-476018c6fe0c" providerId="AD" clId="Web-{1447339E-BA48-3616-0CD1-362DD7585424}" dt="2024-03-02T14:55:09.356" v="98" actId="1076"/>
          <ac:spMkLst>
            <pc:docMk/>
            <pc:sldMk cId="2659689264" sldId="2737"/>
            <ac:spMk id="7" creationId="{BE4DF836-A6E4-76F8-96DB-09B146F5264A}"/>
          </ac:spMkLst>
        </pc:spChg>
      </pc:sldChg>
      <pc:sldChg chg="addSp delSp modSp add del">
        <pc:chgData name="Tan Jinn Yeu" userId="S::e1329717@u.nus.edu::6da8ac47-ef65-4008-b3b8-476018c6fe0c" providerId="AD" clId="Web-{1447339E-BA48-3616-0CD1-362DD7585424}" dt="2024-03-02T17:40:24.529" v="995" actId="20577"/>
        <pc:sldMkLst>
          <pc:docMk/>
          <pc:sldMk cId="2871576932" sldId="2740"/>
        </pc:sldMkLst>
        <pc:spChg chg="mod">
          <ac:chgData name="Tan Jinn Yeu" userId="S::e1329717@u.nus.edu::6da8ac47-ef65-4008-b3b8-476018c6fe0c" providerId="AD" clId="Web-{1447339E-BA48-3616-0CD1-362DD7585424}" dt="2024-03-02T17:31:49.031" v="923" actId="20577"/>
          <ac:spMkLst>
            <pc:docMk/>
            <pc:sldMk cId="2871576932" sldId="2740"/>
            <ac:spMk id="2" creationId="{00000000-0000-0000-0000-000000000000}"/>
          </ac:spMkLst>
        </pc:spChg>
        <pc:spChg chg="mod">
          <ac:chgData name="Tan Jinn Yeu" userId="S::e1329717@u.nus.edu::6da8ac47-ef65-4008-b3b8-476018c6fe0c" providerId="AD" clId="Web-{1447339E-BA48-3616-0CD1-362DD7585424}" dt="2024-03-02T17:30:31.561" v="893" actId="1076"/>
          <ac:spMkLst>
            <pc:docMk/>
            <pc:sldMk cId="2871576932" sldId="2740"/>
            <ac:spMk id="3" creationId="{8B943D97-A12D-F643-4608-7181BF25D23D}"/>
          </ac:spMkLst>
        </pc:spChg>
        <pc:spChg chg="mod">
          <ac:chgData name="Tan Jinn Yeu" userId="S::e1329717@u.nus.edu::6da8ac47-ef65-4008-b3b8-476018c6fe0c" providerId="AD" clId="Web-{1447339E-BA48-3616-0CD1-362DD7585424}" dt="2024-03-02T17:30:40.264" v="915" actId="1076"/>
          <ac:spMkLst>
            <pc:docMk/>
            <pc:sldMk cId="2871576932" sldId="2740"/>
            <ac:spMk id="4" creationId="{3BC420DB-78B5-F25D-CD21-CF33A13A1861}"/>
          </ac:spMkLst>
        </pc:spChg>
        <pc:spChg chg="mod">
          <ac:chgData name="Tan Jinn Yeu" userId="S::e1329717@u.nus.edu::6da8ac47-ef65-4008-b3b8-476018c6fe0c" providerId="AD" clId="Web-{1447339E-BA48-3616-0CD1-362DD7585424}" dt="2024-03-02T17:30:31.592" v="895" actId="1076"/>
          <ac:spMkLst>
            <pc:docMk/>
            <pc:sldMk cId="2871576932" sldId="2740"/>
            <ac:spMk id="7" creationId="{E4665773-C272-5B5F-4515-5A1325654C60}"/>
          </ac:spMkLst>
        </pc:spChg>
        <pc:spChg chg="mod">
          <ac:chgData name="Tan Jinn Yeu" userId="S::e1329717@u.nus.edu::6da8ac47-ef65-4008-b3b8-476018c6fe0c" providerId="AD" clId="Web-{1447339E-BA48-3616-0CD1-362DD7585424}" dt="2024-03-02T17:40:24.529" v="995" actId="20577"/>
          <ac:spMkLst>
            <pc:docMk/>
            <pc:sldMk cId="2871576932" sldId="2740"/>
            <ac:spMk id="8" creationId="{C2C1AAF6-E21D-8C39-674E-BD16BAF53771}"/>
          </ac:spMkLst>
        </pc:spChg>
        <pc:spChg chg="mod">
          <ac:chgData name="Tan Jinn Yeu" userId="S::e1329717@u.nus.edu::6da8ac47-ef65-4008-b3b8-476018c6fe0c" providerId="AD" clId="Web-{1447339E-BA48-3616-0CD1-362DD7585424}" dt="2024-03-02T17:30:31.467" v="887" actId="1076"/>
          <ac:spMkLst>
            <pc:docMk/>
            <pc:sldMk cId="2871576932" sldId="2740"/>
            <ac:spMk id="9" creationId="{347F9A94-368B-5573-21C1-0DD44D8BE125}"/>
          </ac:spMkLst>
        </pc:spChg>
        <pc:spChg chg="del mod">
          <ac:chgData name="Tan Jinn Yeu" userId="S::e1329717@u.nus.edu::6da8ac47-ef65-4008-b3b8-476018c6fe0c" providerId="AD" clId="Web-{1447339E-BA48-3616-0CD1-362DD7585424}" dt="2024-03-02T17:18:35.338" v="704"/>
          <ac:spMkLst>
            <pc:docMk/>
            <pc:sldMk cId="2871576932" sldId="2740"/>
            <ac:spMk id="10" creationId="{B57F9158-9763-15B4-635F-2BD0E0DF771D}"/>
          </ac:spMkLst>
        </pc:spChg>
        <pc:spChg chg="mod">
          <ac:chgData name="Tan Jinn Yeu" userId="S::e1329717@u.nus.edu::6da8ac47-ef65-4008-b3b8-476018c6fe0c" providerId="AD" clId="Web-{1447339E-BA48-3616-0CD1-362DD7585424}" dt="2024-03-02T17:30:31.482" v="888" actId="1076"/>
          <ac:spMkLst>
            <pc:docMk/>
            <pc:sldMk cId="2871576932" sldId="2740"/>
            <ac:spMk id="11" creationId="{1A7CAF73-C0E5-80ED-1BC5-E2A378E6E6FB}"/>
          </ac:spMkLst>
        </pc:spChg>
        <pc:spChg chg="mod">
          <ac:chgData name="Tan Jinn Yeu" userId="S::e1329717@u.nus.edu::6da8ac47-ef65-4008-b3b8-476018c6fe0c" providerId="AD" clId="Web-{1447339E-BA48-3616-0CD1-362DD7585424}" dt="2024-03-02T17:30:31.498" v="889" actId="1076"/>
          <ac:spMkLst>
            <pc:docMk/>
            <pc:sldMk cId="2871576932" sldId="2740"/>
            <ac:spMk id="12" creationId="{9B2D5BFA-02A6-572F-1D5C-71AD055FC350}"/>
          </ac:spMkLst>
        </pc:spChg>
        <pc:spChg chg="mod">
          <ac:chgData name="Tan Jinn Yeu" userId="S::e1329717@u.nus.edu::6da8ac47-ef65-4008-b3b8-476018c6fe0c" providerId="AD" clId="Web-{1447339E-BA48-3616-0CD1-362DD7585424}" dt="2024-03-02T17:30:31.514" v="890" actId="1076"/>
          <ac:spMkLst>
            <pc:docMk/>
            <pc:sldMk cId="2871576932" sldId="2740"/>
            <ac:spMk id="13" creationId="{268EC052-C40D-2B9C-A002-A12DE210AE3F}"/>
          </ac:spMkLst>
        </pc:spChg>
        <pc:spChg chg="mod">
          <ac:chgData name="Tan Jinn Yeu" userId="S::e1329717@u.nus.edu::6da8ac47-ef65-4008-b3b8-476018c6fe0c" providerId="AD" clId="Web-{1447339E-BA48-3616-0CD1-362DD7585424}" dt="2024-03-02T17:30:31.529" v="891" actId="1076"/>
          <ac:spMkLst>
            <pc:docMk/>
            <pc:sldMk cId="2871576932" sldId="2740"/>
            <ac:spMk id="14" creationId="{3B1D2B31-40A9-A82E-3364-5D6EF41265D8}"/>
          </ac:spMkLst>
        </pc:spChg>
        <pc:spChg chg="mod">
          <ac:chgData name="Tan Jinn Yeu" userId="S::e1329717@u.nus.edu::6da8ac47-ef65-4008-b3b8-476018c6fe0c" providerId="AD" clId="Web-{1447339E-BA48-3616-0CD1-362DD7585424}" dt="2024-03-02T17:30:31.545" v="892" actId="1076"/>
          <ac:spMkLst>
            <pc:docMk/>
            <pc:sldMk cId="2871576932" sldId="2740"/>
            <ac:spMk id="15" creationId="{56F72769-8DF8-ED22-2641-E3C1A5A58E64}"/>
          </ac:spMkLst>
        </pc:spChg>
        <pc:spChg chg="add mod">
          <ac:chgData name="Tan Jinn Yeu" userId="S::e1329717@u.nus.edu::6da8ac47-ef65-4008-b3b8-476018c6fe0c" providerId="AD" clId="Web-{1447339E-BA48-3616-0CD1-362DD7585424}" dt="2024-03-02T17:30:31.623" v="897" actId="1076"/>
          <ac:spMkLst>
            <pc:docMk/>
            <pc:sldMk cId="2871576932" sldId="2740"/>
            <ac:spMk id="16" creationId="{9F572A7D-6B9C-0352-B5A3-EBD4B81F8A21}"/>
          </ac:spMkLst>
        </pc:spChg>
        <pc:spChg chg="mod">
          <ac:chgData name="Tan Jinn Yeu" userId="S::e1329717@u.nus.edu::6da8ac47-ef65-4008-b3b8-476018c6fe0c" providerId="AD" clId="Web-{1447339E-BA48-3616-0CD1-362DD7585424}" dt="2024-03-02T17:30:31.607" v="896" actId="1076"/>
          <ac:spMkLst>
            <pc:docMk/>
            <pc:sldMk cId="2871576932" sldId="2740"/>
            <ac:spMk id="17" creationId="{3E15CD53-509A-A942-0478-770962F47F5B}"/>
          </ac:spMkLst>
        </pc:spChg>
        <pc:spChg chg="add mod">
          <ac:chgData name="Tan Jinn Yeu" userId="S::e1329717@u.nus.edu::6da8ac47-ef65-4008-b3b8-476018c6fe0c" providerId="AD" clId="Web-{1447339E-BA48-3616-0CD1-362DD7585424}" dt="2024-03-02T17:30:31.639" v="898" actId="1076"/>
          <ac:spMkLst>
            <pc:docMk/>
            <pc:sldMk cId="2871576932" sldId="2740"/>
            <ac:spMk id="18" creationId="{A9DBC932-7933-C96C-E48F-2D7672E69A6E}"/>
          </ac:spMkLst>
        </pc:spChg>
        <pc:spChg chg="add mod">
          <ac:chgData name="Tan Jinn Yeu" userId="S::e1329717@u.nus.edu::6da8ac47-ef65-4008-b3b8-476018c6fe0c" providerId="AD" clId="Web-{1447339E-BA48-3616-0CD1-362DD7585424}" dt="2024-03-02T17:30:31.670" v="899" actId="1076"/>
          <ac:spMkLst>
            <pc:docMk/>
            <pc:sldMk cId="2871576932" sldId="2740"/>
            <ac:spMk id="19" creationId="{3B83CE21-51C9-0488-EC0A-0476221FA4D6}"/>
          </ac:spMkLst>
        </pc:spChg>
        <pc:spChg chg="add del mod">
          <ac:chgData name="Tan Jinn Yeu" userId="S::e1329717@u.nus.edu::6da8ac47-ef65-4008-b3b8-476018c6fe0c" providerId="AD" clId="Web-{1447339E-BA48-3616-0CD1-362DD7585424}" dt="2024-03-02T17:24:34.286" v="806"/>
          <ac:spMkLst>
            <pc:docMk/>
            <pc:sldMk cId="2871576932" sldId="2740"/>
            <ac:spMk id="20" creationId="{FBF6EEF7-FA7D-6CCB-5484-7B1CA9E4D428}"/>
          </ac:spMkLst>
        </pc:spChg>
        <pc:spChg chg="add mod">
          <ac:chgData name="Tan Jinn Yeu" userId="S::e1329717@u.nus.edu::6da8ac47-ef65-4008-b3b8-476018c6fe0c" providerId="AD" clId="Web-{1447339E-BA48-3616-0CD1-362DD7585424}" dt="2024-03-02T17:30:31.686" v="900" actId="1076"/>
          <ac:spMkLst>
            <pc:docMk/>
            <pc:sldMk cId="2871576932" sldId="2740"/>
            <ac:spMk id="21" creationId="{B5B440B4-ECF8-E29D-6CC9-6D083DE9D6F3}"/>
          </ac:spMkLst>
        </pc:spChg>
        <pc:spChg chg="add del mod">
          <ac:chgData name="Tan Jinn Yeu" userId="S::e1329717@u.nus.edu::6da8ac47-ef65-4008-b3b8-476018c6fe0c" providerId="AD" clId="Web-{1447339E-BA48-3616-0CD1-362DD7585424}" dt="2024-03-02T17:24:34.286" v="805"/>
          <ac:spMkLst>
            <pc:docMk/>
            <pc:sldMk cId="2871576932" sldId="2740"/>
            <ac:spMk id="22" creationId="{2ABFBBB1-C1FD-BCC9-38B3-2D077AD63513}"/>
          </ac:spMkLst>
        </pc:spChg>
        <pc:spChg chg="add mod ord">
          <ac:chgData name="Tan Jinn Yeu" userId="S::e1329717@u.nus.edu::6da8ac47-ef65-4008-b3b8-476018c6fe0c" providerId="AD" clId="Web-{1447339E-BA48-3616-0CD1-362DD7585424}" dt="2024-03-02T17:30:31.920" v="914" actId="1076"/>
          <ac:spMkLst>
            <pc:docMk/>
            <pc:sldMk cId="2871576932" sldId="2740"/>
            <ac:spMk id="23" creationId="{B89C346D-07E1-BC6C-EB2F-B5193C839242}"/>
          </ac:spMkLst>
        </pc:spChg>
        <pc:spChg chg="add mod">
          <ac:chgData name="Tan Jinn Yeu" userId="S::e1329717@u.nus.edu::6da8ac47-ef65-4008-b3b8-476018c6fe0c" providerId="AD" clId="Web-{1447339E-BA48-3616-0CD1-362DD7585424}" dt="2024-03-02T17:30:31.717" v="901" actId="1076"/>
          <ac:spMkLst>
            <pc:docMk/>
            <pc:sldMk cId="2871576932" sldId="2740"/>
            <ac:spMk id="24" creationId="{79A23F77-0DCE-D4A8-1BEF-13DBB34F4617}"/>
          </ac:spMkLst>
        </pc:spChg>
        <pc:spChg chg="add mod">
          <ac:chgData name="Tan Jinn Yeu" userId="S::e1329717@u.nus.edu::6da8ac47-ef65-4008-b3b8-476018c6fe0c" providerId="AD" clId="Web-{1447339E-BA48-3616-0CD1-362DD7585424}" dt="2024-03-02T17:30:31.732" v="902" actId="1076"/>
          <ac:spMkLst>
            <pc:docMk/>
            <pc:sldMk cId="2871576932" sldId="2740"/>
            <ac:spMk id="25" creationId="{29B6A7F7-F959-1729-93F8-3317CD30058C}"/>
          </ac:spMkLst>
        </pc:spChg>
        <pc:spChg chg="add mod">
          <ac:chgData name="Tan Jinn Yeu" userId="S::e1329717@u.nus.edu::6da8ac47-ef65-4008-b3b8-476018c6fe0c" providerId="AD" clId="Web-{1447339E-BA48-3616-0CD1-362DD7585424}" dt="2024-03-02T17:30:31.748" v="903" actId="1076"/>
          <ac:spMkLst>
            <pc:docMk/>
            <pc:sldMk cId="2871576932" sldId="2740"/>
            <ac:spMk id="26" creationId="{494C9317-ECC4-E33F-FFF9-8CFF7CBBBCA6}"/>
          </ac:spMkLst>
        </pc:spChg>
        <pc:spChg chg="add mod">
          <ac:chgData name="Tan Jinn Yeu" userId="S::e1329717@u.nus.edu::6da8ac47-ef65-4008-b3b8-476018c6fe0c" providerId="AD" clId="Web-{1447339E-BA48-3616-0CD1-362DD7585424}" dt="2024-03-02T17:30:31.764" v="904" actId="1076"/>
          <ac:spMkLst>
            <pc:docMk/>
            <pc:sldMk cId="2871576932" sldId="2740"/>
            <ac:spMk id="27" creationId="{7EF43DD4-736C-9CA4-4537-79B0334308DA}"/>
          </ac:spMkLst>
        </pc:spChg>
        <pc:spChg chg="add del mod">
          <ac:chgData name="Tan Jinn Yeu" userId="S::e1329717@u.nus.edu::6da8ac47-ef65-4008-b3b8-476018c6fe0c" providerId="AD" clId="Web-{1447339E-BA48-3616-0CD1-362DD7585424}" dt="2024-03-02T17:30:31.904" v="913" actId="1076"/>
          <ac:spMkLst>
            <pc:docMk/>
            <pc:sldMk cId="2871576932" sldId="2740"/>
            <ac:spMk id="28" creationId="{C405C8C7-A3F5-2510-2836-A9425C5F2CAE}"/>
          </ac:spMkLst>
        </pc:spChg>
        <pc:spChg chg="add mod">
          <ac:chgData name="Tan Jinn Yeu" userId="S::e1329717@u.nus.edu::6da8ac47-ef65-4008-b3b8-476018c6fe0c" providerId="AD" clId="Web-{1447339E-BA48-3616-0CD1-362DD7585424}" dt="2024-03-02T17:30:31.779" v="905" actId="1076"/>
          <ac:spMkLst>
            <pc:docMk/>
            <pc:sldMk cId="2871576932" sldId="2740"/>
            <ac:spMk id="29" creationId="{50E318C6-94C2-22EC-B0B3-90E1F7BDD3DE}"/>
          </ac:spMkLst>
        </pc:spChg>
        <pc:spChg chg="add del mod">
          <ac:chgData name="Tan Jinn Yeu" userId="S::e1329717@u.nus.edu::6da8ac47-ef65-4008-b3b8-476018c6fe0c" providerId="AD" clId="Web-{1447339E-BA48-3616-0CD1-362DD7585424}" dt="2024-03-02T17:25:56.288" v="837"/>
          <ac:spMkLst>
            <pc:docMk/>
            <pc:sldMk cId="2871576932" sldId="2740"/>
            <ac:spMk id="30" creationId="{916D17A0-A010-32D3-DB25-EB7C5754DB13}"/>
          </ac:spMkLst>
        </pc:spChg>
        <pc:spChg chg="add mod">
          <ac:chgData name="Tan Jinn Yeu" userId="S::e1329717@u.nus.edu::6da8ac47-ef65-4008-b3b8-476018c6fe0c" providerId="AD" clId="Web-{1447339E-BA48-3616-0CD1-362DD7585424}" dt="2024-03-02T17:30:31.795" v="906" actId="1076"/>
          <ac:spMkLst>
            <pc:docMk/>
            <pc:sldMk cId="2871576932" sldId="2740"/>
            <ac:spMk id="31" creationId="{4291F9BF-50A5-5184-E1CA-2305A1DEB028}"/>
          </ac:spMkLst>
        </pc:spChg>
        <pc:spChg chg="add del mod">
          <ac:chgData name="Tan Jinn Yeu" userId="S::e1329717@u.nus.edu::6da8ac47-ef65-4008-b3b8-476018c6fe0c" providerId="AD" clId="Web-{1447339E-BA48-3616-0CD1-362DD7585424}" dt="2024-03-02T17:14:57.051" v="655"/>
          <ac:spMkLst>
            <pc:docMk/>
            <pc:sldMk cId="2871576932" sldId="2740"/>
            <ac:spMk id="32" creationId="{07DB5139-CF8B-7207-B302-026EA9F5B975}"/>
          </ac:spMkLst>
        </pc:spChg>
        <pc:spChg chg="add mod">
          <ac:chgData name="Tan Jinn Yeu" userId="S::e1329717@u.nus.edu::6da8ac47-ef65-4008-b3b8-476018c6fe0c" providerId="AD" clId="Web-{1447339E-BA48-3616-0CD1-362DD7585424}" dt="2024-03-02T17:31:13.374" v="918" actId="20577"/>
          <ac:spMkLst>
            <pc:docMk/>
            <pc:sldMk cId="2871576932" sldId="2740"/>
            <ac:spMk id="33" creationId="{B11FD1D5-3014-564F-B471-85C881C8DE51}"/>
          </ac:spMkLst>
        </pc:spChg>
        <pc:spChg chg="add del mod">
          <ac:chgData name="Tan Jinn Yeu" userId="S::e1329717@u.nus.edu::6da8ac47-ef65-4008-b3b8-476018c6fe0c" providerId="AD" clId="Web-{1447339E-BA48-3616-0CD1-362DD7585424}" dt="2024-03-02T17:11:23.764" v="494"/>
          <ac:spMkLst>
            <pc:docMk/>
            <pc:sldMk cId="2871576932" sldId="2740"/>
            <ac:spMk id="34" creationId="{C2876935-02EC-CB0F-2CCE-9BAD41576020}"/>
          </ac:spMkLst>
        </pc:spChg>
        <pc:spChg chg="add del mod">
          <ac:chgData name="Tan Jinn Yeu" userId="S::e1329717@u.nus.edu::6da8ac47-ef65-4008-b3b8-476018c6fe0c" providerId="AD" clId="Web-{1447339E-BA48-3616-0CD1-362DD7585424}" dt="2024-03-02T17:25:57.960" v="838"/>
          <ac:spMkLst>
            <pc:docMk/>
            <pc:sldMk cId="2871576932" sldId="2740"/>
            <ac:spMk id="35" creationId="{DAE20D46-6F6E-9D72-E8E0-2FA3179238E3}"/>
          </ac:spMkLst>
        </pc:spChg>
        <pc:spChg chg="add del mod">
          <ac:chgData name="Tan Jinn Yeu" userId="S::e1329717@u.nus.edu::6da8ac47-ef65-4008-b3b8-476018c6fe0c" providerId="AD" clId="Web-{1447339E-BA48-3616-0CD1-362DD7585424}" dt="2024-03-02T17:12:20.984" v="500"/>
          <ac:spMkLst>
            <pc:docMk/>
            <pc:sldMk cId="2871576932" sldId="2740"/>
            <ac:spMk id="36" creationId="{4DAA33A3-D4D2-FA92-B9E1-A8AFC67C20C6}"/>
          </ac:spMkLst>
        </pc:spChg>
        <pc:spChg chg="add mod">
          <ac:chgData name="Tan Jinn Yeu" userId="S::e1329717@u.nus.edu::6da8ac47-ef65-4008-b3b8-476018c6fe0c" providerId="AD" clId="Web-{1447339E-BA48-3616-0CD1-362DD7585424}" dt="2024-03-02T17:31:25.031" v="921" actId="20577"/>
          <ac:spMkLst>
            <pc:docMk/>
            <pc:sldMk cId="2871576932" sldId="2740"/>
            <ac:spMk id="37" creationId="{FAB9F215-F1ED-C8E5-8152-FE9F6EA90DE4}"/>
          </ac:spMkLst>
        </pc:spChg>
        <pc:spChg chg="add mod">
          <ac:chgData name="Tan Jinn Yeu" userId="S::e1329717@u.nus.edu::6da8ac47-ef65-4008-b3b8-476018c6fe0c" providerId="AD" clId="Web-{1447339E-BA48-3616-0CD1-362DD7585424}" dt="2024-03-02T17:30:31.842" v="909" actId="1076"/>
          <ac:spMkLst>
            <pc:docMk/>
            <pc:sldMk cId="2871576932" sldId="2740"/>
            <ac:spMk id="38" creationId="{775BF245-97C1-98C3-73B8-732A874D0833}"/>
          </ac:spMkLst>
        </pc:spChg>
        <pc:spChg chg="add mod">
          <ac:chgData name="Tan Jinn Yeu" userId="S::e1329717@u.nus.edu::6da8ac47-ef65-4008-b3b8-476018c6fe0c" providerId="AD" clId="Web-{1447339E-BA48-3616-0CD1-362DD7585424}" dt="2024-03-02T17:30:31.857" v="910" actId="1076"/>
          <ac:spMkLst>
            <pc:docMk/>
            <pc:sldMk cId="2871576932" sldId="2740"/>
            <ac:spMk id="39" creationId="{1BB4B8BB-FBB1-0D1B-C91F-75F6ED7B6639}"/>
          </ac:spMkLst>
        </pc:spChg>
        <pc:spChg chg="add del">
          <ac:chgData name="Tan Jinn Yeu" userId="S::e1329717@u.nus.edu::6da8ac47-ef65-4008-b3b8-476018c6fe0c" providerId="AD" clId="Web-{1447339E-BA48-3616-0CD1-362DD7585424}" dt="2024-03-02T17:21:13.124" v="741"/>
          <ac:spMkLst>
            <pc:docMk/>
            <pc:sldMk cId="2871576932" sldId="2740"/>
            <ac:spMk id="40" creationId="{6D8FE780-0452-F216-F19E-E08F1EA0A86A}"/>
          </ac:spMkLst>
        </pc:spChg>
        <pc:spChg chg="add del mod">
          <ac:chgData name="Tan Jinn Yeu" userId="S::e1329717@u.nus.edu::6da8ac47-ef65-4008-b3b8-476018c6fe0c" providerId="AD" clId="Web-{1447339E-BA48-3616-0CD1-362DD7585424}" dt="2024-03-02T17:21:30.687" v="746"/>
          <ac:spMkLst>
            <pc:docMk/>
            <pc:sldMk cId="2871576932" sldId="2740"/>
            <ac:spMk id="41" creationId="{15AD1888-D484-6D85-59B4-DB3CFDA1FE74}"/>
          </ac:spMkLst>
        </pc:spChg>
        <pc:spChg chg="add mod ord">
          <ac:chgData name="Tan Jinn Yeu" userId="S::e1329717@u.nus.edu::6da8ac47-ef65-4008-b3b8-476018c6fe0c" providerId="AD" clId="Web-{1447339E-BA48-3616-0CD1-362DD7585424}" dt="2024-03-02T17:30:31.436" v="885" actId="1076"/>
          <ac:spMkLst>
            <pc:docMk/>
            <pc:sldMk cId="2871576932" sldId="2740"/>
            <ac:spMk id="42" creationId="{47A3AC20-9A8B-5BA2-4B01-867BF256DD8A}"/>
          </ac:spMkLst>
        </pc:spChg>
        <pc:spChg chg="add mod">
          <ac:chgData name="Tan Jinn Yeu" userId="S::e1329717@u.nus.edu::6da8ac47-ef65-4008-b3b8-476018c6fe0c" providerId="AD" clId="Web-{1447339E-BA48-3616-0CD1-362DD7585424}" dt="2024-03-02T17:31:19.234" v="919" actId="20577"/>
          <ac:spMkLst>
            <pc:docMk/>
            <pc:sldMk cId="2871576932" sldId="2740"/>
            <ac:spMk id="43" creationId="{7B5EEB4D-889B-A482-CB8C-A4C9D1796E3E}"/>
          </ac:spMkLst>
        </pc:spChg>
        <pc:spChg chg="add mod">
          <ac:chgData name="Tan Jinn Yeu" userId="S::e1329717@u.nus.edu::6da8ac47-ef65-4008-b3b8-476018c6fe0c" providerId="AD" clId="Web-{1447339E-BA48-3616-0CD1-362DD7585424}" dt="2024-03-02T17:31:22.468" v="920" actId="20577"/>
          <ac:spMkLst>
            <pc:docMk/>
            <pc:sldMk cId="2871576932" sldId="2740"/>
            <ac:spMk id="44" creationId="{8AF11FC8-2167-0819-7194-D3E0E394802F}"/>
          </ac:spMkLst>
        </pc:spChg>
      </pc:sldChg>
      <pc:sldChg chg="delSp modSp add replId">
        <pc:chgData name="Tan Jinn Yeu" userId="S::e1329717@u.nus.edu::6da8ac47-ef65-4008-b3b8-476018c6fe0c" providerId="AD" clId="Web-{1447339E-BA48-3616-0CD1-362DD7585424}" dt="2024-03-02T17:40:53.921" v="1002" actId="20577"/>
        <pc:sldMkLst>
          <pc:docMk/>
          <pc:sldMk cId="2270904946" sldId="2741"/>
        </pc:sldMkLst>
        <pc:spChg chg="mod">
          <ac:chgData name="Tan Jinn Yeu" userId="S::e1329717@u.nus.edu::6da8ac47-ef65-4008-b3b8-476018c6fe0c" providerId="AD" clId="Web-{1447339E-BA48-3616-0CD1-362DD7585424}" dt="2024-03-02T17:36:10.179" v="957" actId="20577"/>
          <ac:spMkLst>
            <pc:docMk/>
            <pc:sldMk cId="2270904946" sldId="2741"/>
            <ac:spMk id="2" creationId="{00000000-0000-0000-0000-000000000000}"/>
          </ac:spMkLst>
        </pc:spChg>
        <pc:spChg chg="del">
          <ac:chgData name="Tan Jinn Yeu" userId="S::e1329717@u.nus.edu::6da8ac47-ef65-4008-b3b8-476018c6fe0c" providerId="AD" clId="Web-{1447339E-BA48-3616-0CD1-362DD7585424}" dt="2024-03-02T17:32:55.814" v="938"/>
          <ac:spMkLst>
            <pc:docMk/>
            <pc:sldMk cId="2270904946" sldId="2741"/>
            <ac:spMk id="4" creationId="{3BC420DB-78B5-F25D-CD21-CF33A13A1861}"/>
          </ac:spMkLst>
        </pc:spChg>
        <pc:spChg chg="mod">
          <ac:chgData name="Tan Jinn Yeu" userId="S::e1329717@u.nus.edu::6da8ac47-ef65-4008-b3b8-476018c6fe0c" providerId="AD" clId="Web-{1447339E-BA48-3616-0CD1-362DD7585424}" dt="2024-03-02T17:33:54.894" v="946" actId="1076"/>
          <ac:spMkLst>
            <pc:docMk/>
            <pc:sldMk cId="2270904946" sldId="2741"/>
            <ac:spMk id="7" creationId="{E4665773-C272-5B5F-4515-5A1325654C60}"/>
          </ac:spMkLst>
        </pc:spChg>
        <pc:spChg chg="mod">
          <ac:chgData name="Tan Jinn Yeu" userId="S::e1329717@u.nus.edu::6da8ac47-ef65-4008-b3b8-476018c6fe0c" providerId="AD" clId="Web-{1447339E-BA48-3616-0CD1-362DD7585424}" dt="2024-03-02T17:40:53.921" v="1002" actId="20577"/>
          <ac:spMkLst>
            <pc:docMk/>
            <pc:sldMk cId="2270904946" sldId="2741"/>
            <ac:spMk id="8" creationId="{C2C1AAF6-E21D-8C39-674E-BD16BAF53771}"/>
          </ac:spMkLst>
        </pc:spChg>
        <pc:spChg chg="mod">
          <ac:chgData name="Tan Jinn Yeu" userId="S::e1329717@u.nus.edu::6da8ac47-ef65-4008-b3b8-476018c6fe0c" providerId="AD" clId="Web-{1447339E-BA48-3616-0CD1-362DD7585424}" dt="2024-03-02T17:33:00.361" v="939" actId="14100"/>
          <ac:spMkLst>
            <pc:docMk/>
            <pc:sldMk cId="2270904946" sldId="2741"/>
            <ac:spMk id="13" creationId="{268EC052-C40D-2B9C-A002-A12DE210AE3F}"/>
          </ac:spMkLst>
        </pc:spChg>
        <pc:spChg chg="mod">
          <ac:chgData name="Tan Jinn Yeu" userId="S::e1329717@u.nus.edu::6da8ac47-ef65-4008-b3b8-476018c6fe0c" providerId="AD" clId="Web-{1447339E-BA48-3616-0CD1-362DD7585424}" dt="2024-03-02T17:34:10.066" v="950" actId="1076"/>
          <ac:spMkLst>
            <pc:docMk/>
            <pc:sldMk cId="2270904946" sldId="2741"/>
            <ac:spMk id="17" creationId="{3E15CD53-509A-A942-0478-770962F47F5B}"/>
          </ac:spMkLst>
        </pc:spChg>
        <pc:spChg chg="mod">
          <ac:chgData name="Tan Jinn Yeu" userId="S::e1329717@u.nus.edu::6da8ac47-ef65-4008-b3b8-476018c6fe0c" providerId="AD" clId="Web-{1447339E-BA48-3616-0CD1-362DD7585424}" dt="2024-03-02T17:33:26.987" v="944" actId="1076"/>
          <ac:spMkLst>
            <pc:docMk/>
            <pc:sldMk cId="2270904946" sldId="2741"/>
            <ac:spMk id="23" creationId="{B89C346D-07E1-BC6C-EB2F-B5193C839242}"/>
          </ac:spMkLst>
        </pc:spChg>
        <pc:spChg chg="del">
          <ac:chgData name="Tan Jinn Yeu" userId="S::e1329717@u.nus.edu::6da8ac47-ef65-4008-b3b8-476018c6fe0c" providerId="AD" clId="Web-{1447339E-BA48-3616-0CD1-362DD7585424}" dt="2024-03-02T17:32:33.376" v="933"/>
          <ac:spMkLst>
            <pc:docMk/>
            <pc:sldMk cId="2270904946" sldId="2741"/>
            <ac:spMk id="24" creationId="{79A23F77-0DCE-D4A8-1BEF-13DBB34F4617}"/>
          </ac:spMkLst>
        </pc:spChg>
        <pc:spChg chg="del">
          <ac:chgData name="Tan Jinn Yeu" userId="S::e1329717@u.nus.edu::6da8ac47-ef65-4008-b3b8-476018c6fe0c" providerId="AD" clId="Web-{1447339E-BA48-3616-0CD1-362DD7585424}" dt="2024-03-02T17:32:36.095" v="935"/>
          <ac:spMkLst>
            <pc:docMk/>
            <pc:sldMk cId="2270904946" sldId="2741"/>
            <ac:spMk id="25" creationId="{29B6A7F7-F959-1729-93F8-3317CD30058C}"/>
          </ac:spMkLst>
        </pc:spChg>
        <pc:spChg chg="del">
          <ac:chgData name="Tan Jinn Yeu" userId="S::e1329717@u.nus.edu::6da8ac47-ef65-4008-b3b8-476018c6fe0c" providerId="AD" clId="Web-{1447339E-BA48-3616-0CD1-362DD7585424}" dt="2024-03-02T17:32:36.095" v="934"/>
          <ac:spMkLst>
            <pc:docMk/>
            <pc:sldMk cId="2270904946" sldId="2741"/>
            <ac:spMk id="26" creationId="{494C9317-ECC4-E33F-FFF9-8CFF7CBBBCA6}"/>
          </ac:spMkLst>
        </pc:spChg>
        <pc:spChg chg="del">
          <ac:chgData name="Tan Jinn Yeu" userId="S::e1329717@u.nus.edu::6da8ac47-ef65-4008-b3b8-476018c6fe0c" providerId="AD" clId="Web-{1447339E-BA48-3616-0CD1-362DD7585424}" dt="2024-03-02T17:32:33.376" v="932"/>
          <ac:spMkLst>
            <pc:docMk/>
            <pc:sldMk cId="2270904946" sldId="2741"/>
            <ac:spMk id="27" creationId="{7EF43DD4-736C-9CA4-4537-79B0334308DA}"/>
          </ac:spMkLst>
        </pc:spChg>
        <pc:spChg chg="del">
          <ac:chgData name="Tan Jinn Yeu" userId="S::e1329717@u.nus.edu::6da8ac47-ef65-4008-b3b8-476018c6fe0c" providerId="AD" clId="Web-{1447339E-BA48-3616-0CD1-362DD7585424}" dt="2024-03-02T17:32:33.376" v="931"/>
          <ac:spMkLst>
            <pc:docMk/>
            <pc:sldMk cId="2270904946" sldId="2741"/>
            <ac:spMk id="28" creationId="{C405C8C7-A3F5-2510-2836-A9425C5F2CAE}"/>
          </ac:spMkLst>
        </pc:spChg>
        <pc:spChg chg="mod">
          <ac:chgData name="Tan Jinn Yeu" userId="S::e1329717@u.nus.edu::6da8ac47-ef65-4008-b3b8-476018c6fe0c" providerId="AD" clId="Web-{1447339E-BA48-3616-0CD1-362DD7585424}" dt="2024-03-02T17:33:54.894" v="947" actId="1076"/>
          <ac:spMkLst>
            <pc:docMk/>
            <pc:sldMk cId="2270904946" sldId="2741"/>
            <ac:spMk id="29" creationId="{50E318C6-94C2-22EC-B0B3-90E1F7BDD3DE}"/>
          </ac:spMkLst>
        </pc:spChg>
        <pc:spChg chg="mod">
          <ac:chgData name="Tan Jinn Yeu" userId="S::e1329717@u.nus.edu::6da8ac47-ef65-4008-b3b8-476018c6fe0c" providerId="AD" clId="Web-{1447339E-BA48-3616-0CD1-362DD7585424}" dt="2024-03-02T17:34:10.051" v="949" actId="1076"/>
          <ac:spMkLst>
            <pc:docMk/>
            <pc:sldMk cId="2270904946" sldId="2741"/>
            <ac:spMk id="31" creationId="{4291F9BF-50A5-5184-E1CA-2305A1DEB028}"/>
          </ac:spMkLst>
        </pc:spChg>
        <pc:spChg chg="del">
          <ac:chgData name="Tan Jinn Yeu" userId="S::e1329717@u.nus.edu::6da8ac47-ef65-4008-b3b8-476018c6fe0c" providerId="AD" clId="Web-{1447339E-BA48-3616-0CD1-362DD7585424}" dt="2024-03-02T17:32:48.689" v="936"/>
          <ac:spMkLst>
            <pc:docMk/>
            <pc:sldMk cId="2270904946" sldId="2741"/>
            <ac:spMk id="33" creationId="{B11FD1D5-3014-564F-B471-85C881C8DE51}"/>
          </ac:spMkLst>
        </pc:spChg>
        <pc:spChg chg="del">
          <ac:chgData name="Tan Jinn Yeu" userId="S::e1329717@u.nus.edu::6da8ac47-ef65-4008-b3b8-476018c6fe0c" providerId="AD" clId="Web-{1447339E-BA48-3616-0CD1-362DD7585424}" dt="2024-03-02T17:33:05.924" v="941"/>
          <ac:spMkLst>
            <pc:docMk/>
            <pc:sldMk cId="2270904946" sldId="2741"/>
            <ac:spMk id="37" creationId="{FAB9F215-F1ED-C8E5-8152-FE9F6EA90DE4}"/>
          </ac:spMkLst>
        </pc:spChg>
        <pc:spChg chg="del">
          <ac:chgData name="Tan Jinn Yeu" userId="S::e1329717@u.nus.edu::6da8ac47-ef65-4008-b3b8-476018c6fe0c" providerId="AD" clId="Web-{1447339E-BA48-3616-0CD1-362DD7585424}" dt="2024-03-02T17:33:03.658" v="940"/>
          <ac:spMkLst>
            <pc:docMk/>
            <pc:sldMk cId="2270904946" sldId="2741"/>
            <ac:spMk id="38" creationId="{775BF245-97C1-98C3-73B8-732A874D0833}"/>
          </ac:spMkLst>
        </pc:spChg>
        <pc:spChg chg="del">
          <ac:chgData name="Tan Jinn Yeu" userId="S::e1329717@u.nus.edu::6da8ac47-ef65-4008-b3b8-476018c6fe0c" providerId="AD" clId="Web-{1447339E-BA48-3616-0CD1-362DD7585424}" dt="2024-03-02T17:33:16.862" v="943"/>
          <ac:spMkLst>
            <pc:docMk/>
            <pc:sldMk cId="2270904946" sldId="2741"/>
            <ac:spMk id="43" creationId="{7B5EEB4D-889B-A482-CB8C-A4C9D1796E3E}"/>
          </ac:spMkLst>
        </pc:spChg>
        <pc:spChg chg="del">
          <ac:chgData name="Tan Jinn Yeu" userId="S::e1329717@u.nus.edu::6da8ac47-ef65-4008-b3b8-476018c6fe0c" providerId="AD" clId="Web-{1447339E-BA48-3616-0CD1-362DD7585424}" dt="2024-03-02T17:32:55.814" v="937"/>
          <ac:spMkLst>
            <pc:docMk/>
            <pc:sldMk cId="2270904946" sldId="2741"/>
            <ac:spMk id="44" creationId="{8AF11FC8-2167-0819-7194-D3E0E394802F}"/>
          </ac:spMkLst>
        </pc:spChg>
      </pc:sldChg>
      <pc:sldChg chg="modSp add del replId">
        <pc:chgData name="Tan Jinn Yeu" userId="S::e1329717@u.nus.edu::6da8ac47-ef65-4008-b3b8-476018c6fe0c" providerId="AD" clId="Web-{1447339E-BA48-3616-0CD1-362DD7585424}" dt="2024-03-02T17:32:23.189" v="930"/>
        <pc:sldMkLst>
          <pc:docMk/>
          <pc:sldMk cId="11610988" sldId="2742"/>
        </pc:sldMkLst>
        <pc:spChg chg="mod">
          <ac:chgData name="Tan Jinn Yeu" userId="S::e1329717@u.nus.edu::6da8ac47-ef65-4008-b3b8-476018c6fe0c" providerId="AD" clId="Web-{1447339E-BA48-3616-0CD1-362DD7585424}" dt="2024-03-02T17:32:05.032" v="928" actId="20577"/>
          <ac:spMkLst>
            <pc:docMk/>
            <pc:sldMk cId="11610988" sldId="2742"/>
            <ac:spMk id="2" creationId="{00000000-0000-0000-0000-000000000000}"/>
          </ac:spMkLst>
        </pc:spChg>
      </pc:sldChg>
    </pc:docChg>
  </pc:docChgLst>
  <pc:docChgLst>
    <pc:chgData name="Ho Zi Hao Timothy" userId="S::e0015027@u.nus.edu::107df5b9-3f05-4709-aef2-9e79a8b9c07e" providerId="AD" clId="Web-{366B3EF9-E779-AB25-3D44-B92128B401EA}"/>
    <pc:docChg chg="addSld modSld">
      <pc:chgData name="Ho Zi Hao Timothy" userId="S::e0015027@u.nus.edu::107df5b9-3f05-4709-aef2-9e79a8b9c07e" providerId="AD" clId="Web-{366B3EF9-E779-AB25-3D44-B92128B401EA}" dt="2024-03-09T09:52:40.368" v="280"/>
      <pc:docMkLst>
        <pc:docMk/>
      </pc:docMkLst>
      <pc:sldChg chg="addSp delSp modSp delAnim">
        <pc:chgData name="Ho Zi Hao Timothy" userId="S::e0015027@u.nus.edu::107df5b9-3f05-4709-aef2-9e79a8b9c07e" providerId="AD" clId="Web-{366B3EF9-E779-AB25-3D44-B92128B401EA}" dt="2024-03-09T09:52:40.368" v="280"/>
        <pc:sldMkLst>
          <pc:docMk/>
          <pc:sldMk cId="2571130466" sldId="2724"/>
        </pc:sldMkLst>
        <pc:spChg chg="del mod">
          <ac:chgData name="Ho Zi Hao Timothy" userId="S::e0015027@u.nus.edu::107df5b9-3f05-4709-aef2-9e79a8b9c07e" providerId="AD" clId="Web-{366B3EF9-E779-AB25-3D44-B92128B401EA}" dt="2024-03-09T09:37:26.944" v="223"/>
          <ac:spMkLst>
            <pc:docMk/>
            <pc:sldMk cId="2571130466" sldId="2724"/>
            <ac:spMk id="3" creationId="{00000000-0000-0000-0000-000000000000}"/>
          </ac:spMkLst>
        </pc:spChg>
        <pc:spChg chg="add del mod">
          <ac:chgData name="Ho Zi Hao Timothy" userId="S::e0015027@u.nus.edu::107df5b9-3f05-4709-aef2-9e79a8b9c07e" providerId="AD" clId="Web-{366B3EF9-E779-AB25-3D44-B92128B401EA}" dt="2024-03-09T09:38:32.618" v="239"/>
          <ac:spMkLst>
            <pc:docMk/>
            <pc:sldMk cId="2571130466" sldId="2724"/>
            <ac:spMk id="7" creationId="{3A42A646-43CC-3AF9-2920-5E58C351DCC9}"/>
          </ac:spMkLst>
        </pc:spChg>
        <pc:spChg chg="mod">
          <ac:chgData name="Ho Zi Hao Timothy" userId="S::e0015027@u.nus.edu::107df5b9-3f05-4709-aef2-9e79a8b9c07e" providerId="AD" clId="Web-{366B3EF9-E779-AB25-3D44-B92128B401EA}" dt="2024-03-09T09:34:33.312" v="7" actId="20577"/>
          <ac:spMkLst>
            <pc:docMk/>
            <pc:sldMk cId="2571130466" sldId="2724"/>
            <ac:spMk id="10" creationId="{B8624967-3FAB-3403-906D-87FB63CBE124}"/>
          </ac:spMkLst>
        </pc:spChg>
        <pc:graphicFrameChg chg="add mod modGraphic">
          <ac:chgData name="Ho Zi Hao Timothy" userId="S::e0015027@u.nus.edu::107df5b9-3f05-4709-aef2-9e79a8b9c07e" providerId="AD" clId="Web-{366B3EF9-E779-AB25-3D44-B92128B401EA}" dt="2024-03-09T09:52:40.368" v="280"/>
          <ac:graphicFrameMkLst>
            <pc:docMk/>
            <pc:sldMk cId="2571130466" sldId="2724"/>
            <ac:graphicFrameMk id="2" creationId="{D56DCB00-AA0B-09D7-BD1E-22896D0046BF}"/>
          </ac:graphicFrameMkLst>
        </pc:graphicFrameChg>
      </pc:sldChg>
      <pc:sldChg chg="add replId">
        <pc:chgData name="Ho Zi Hao Timothy" userId="S::e0015027@u.nus.edu::107df5b9-3f05-4709-aef2-9e79a8b9c07e" providerId="AD" clId="Web-{366B3EF9-E779-AB25-3D44-B92128B401EA}" dt="2024-03-09T09:34:21.796" v="0"/>
        <pc:sldMkLst>
          <pc:docMk/>
          <pc:sldMk cId="1180951943" sldId="2743"/>
        </pc:sldMkLst>
      </pc:sldChg>
    </pc:docChg>
  </pc:docChgLst>
  <pc:docChgLst>
    <pc:chgData name="Ho Zi Hao Timothy" userId="S::e0015027@u.nus.edu::107df5b9-3f05-4709-aef2-9e79a8b9c07e" providerId="AD" clId="Web-{39601FC3-A8FF-E460-722D-85301C82F816}"/>
    <pc:docChg chg="modSld">
      <pc:chgData name="Ho Zi Hao Timothy" userId="S::e0015027@u.nus.edu::107df5b9-3f05-4709-aef2-9e79a8b9c07e" providerId="AD" clId="Web-{39601FC3-A8FF-E460-722D-85301C82F816}" dt="2024-02-26T00:51:58.906" v="234"/>
      <pc:docMkLst>
        <pc:docMk/>
      </pc:docMkLst>
      <pc:sldChg chg="modSp">
        <pc:chgData name="Ho Zi Hao Timothy" userId="S::e0015027@u.nus.edu::107df5b9-3f05-4709-aef2-9e79a8b9c07e" providerId="AD" clId="Web-{39601FC3-A8FF-E460-722D-85301C82F816}" dt="2024-02-26T00:51:58.906" v="234"/>
        <pc:sldMkLst>
          <pc:docMk/>
          <pc:sldMk cId="3834966865" sldId="2730"/>
        </pc:sldMkLst>
        <pc:graphicFrameChg chg="mod modGraphic">
          <ac:chgData name="Ho Zi Hao Timothy" userId="S::e0015027@u.nus.edu::107df5b9-3f05-4709-aef2-9e79a8b9c07e" providerId="AD" clId="Web-{39601FC3-A8FF-E460-722D-85301C82F816}" dt="2024-02-26T00:51:58.906" v="234"/>
          <ac:graphicFrameMkLst>
            <pc:docMk/>
            <pc:sldMk cId="3834966865" sldId="2730"/>
            <ac:graphicFrameMk id="4" creationId="{7069B2E3-3D0D-7D3B-A695-229C1AF934B4}"/>
          </ac:graphicFrameMkLst>
        </pc:graphicFrameChg>
      </pc:sldChg>
      <pc:sldChg chg="modSp">
        <pc:chgData name="Ho Zi Hao Timothy" userId="S::e0015027@u.nus.edu::107df5b9-3f05-4709-aef2-9e79a8b9c07e" providerId="AD" clId="Web-{39601FC3-A8FF-E460-722D-85301C82F816}" dt="2024-02-26T00:50:18.981" v="110"/>
        <pc:sldMkLst>
          <pc:docMk/>
          <pc:sldMk cId="3490040234" sldId="2733"/>
        </pc:sldMkLst>
        <pc:graphicFrameChg chg="mod modGraphic">
          <ac:chgData name="Ho Zi Hao Timothy" userId="S::e0015027@u.nus.edu::107df5b9-3f05-4709-aef2-9e79a8b9c07e" providerId="AD" clId="Web-{39601FC3-A8FF-E460-722D-85301C82F816}" dt="2024-02-26T00:50:18.981" v="110"/>
          <ac:graphicFrameMkLst>
            <pc:docMk/>
            <pc:sldMk cId="3490040234" sldId="2733"/>
            <ac:graphicFrameMk id="3" creationId="{CDE9F158-B1C9-BA62-C84F-D3F181D391D8}"/>
          </ac:graphicFrameMkLst>
        </pc:graphicFrameChg>
      </pc:sldChg>
      <pc:sldChg chg="modSp">
        <pc:chgData name="Ho Zi Hao Timothy" userId="S::e0015027@u.nus.edu::107df5b9-3f05-4709-aef2-9e79a8b9c07e" providerId="AD" clId="Web-{39601FC3-A8FF-E460-722D-85301C82F816}" dt="2024-02-26T00:47:11.319" v="0" actId="20577"/>
        <pc:sldMkLst>
          <pc:docMk/>
          <pc:sldMk cId="3645738593" sldId="2736"/>
        </pc:sldMkLst>
        <pc:spChg chg="mod">
          <ac:chgData name="Ho Zi Hao Timothy" userId="S::e0015027@u.nus.edu::107df5b9-3f05-4709-aef2-9e79a8b9c07e" providerId="AD" clId="Web-{39601FC3-A8FF-E460-722D-85301C82F816}" dt="2024-02-26T00:47:11.319" v="0" actId="20577"/>
          <ac:spMkLst>
            <pc:docMk/>
            <pc:sldMk cId="3645738593" sldId="2736"/>
            <ac:spMk id="3" creationId="{00000000-0000-0000-0000-000000000000}"/>
          </ac:spMkLst>
        </pc:spChg>
      </pc:sldChg>
    </pc:docChg>
  </pc:docChgLst>
  <pc:docChgLst>
    <pc:chgData name="Ho Zi Hao Timothy" userId="S::e0015027@u.nus.edu::107df5b9-3f05-4709-aef2-9e79a8b9c07e" providerId="AD" clId="Web-{0EA1EE47-7BCC-4554-A515-1C36B49478D9}"/>
    <pc:docChg chg="modSld">
      <pc:chgData name="Ho Zi Hao Timothy" userId="S::e0015027@u.nus.edu::107df5b9-3f05-4709-aef2-9e79a8b9c07e" providerId="AD" clId="Web-{0EA1EE47-7BCC-4554-A515-1C36B49478D9}" dt="2024-03-06T03:54:44.396" v="64"/>
      <pc:docMkLst>
        <pc:docMk/>
      </pc:docMkLst>
      <pc:sldChg chg="modSp">
        <pc:chgData name="Ho Zi Hao Timothy" userId="S::e0015027@u.nus.edu::107df5b9-3f05-4709-aef2-9e79a8b9c07e" providerId="AD" clId="Web-{0EA1EE47-7BCC-4554-A515-1C36B49478D9}" dt="2024-03-06T01:30:43.438" v="11" actId="20577"/>
        <pc:sldMkLst>
          <pc:docMk/>
          <pc:sldMk cId="513291750" sldId="2723"/>
        </pc:sldMkLst>
        <pc:spChg chg="mod">
          <ac:chgData name="Ho Zi Hao Timothy" userId="S::e0015027@u.nus.edu::107df5b9-3f05-4709-aef2-9e79a8b9c07e" providerId="AD" clId="Web-{0EA1EE47-7BCC-4554-A515-1C36B49478D9}" dt="2024-03-06T01:30:43.438" v="11" actId="20577"/>
          <ac:spMkLst>
            <pc:docMk/>
            <pc:sldMk cId="513291750" sldId="2723"/>
            <ac:spMk id="3" creationId="{00000000-0000-0000-0000-000000000000}"/>
          </ac:spMkLst>
        </pc:spChg>
      </pc:sldChg>
      <pc:sldChg chg="modSp">
        <pc:chgData name="Ho Zi Hao Timothy" userId="S::e0015027@u.nus.edu::107df5b9-3f05-4709-aef2-9e79a8b9c07e" providerId="AD" clId="Web-{0EA1EE47-7BCC-4554-A515-1C36B49478D9}" dt="2024-03-06T03:54:44.396" v="64"/>
        <pc:sldMkLst>
          <pc:docMk/>
          <pc:sldMk cId="4017251615" sldId="2739"/>
        </pc:sldMkLst>
        <pc:graphicFrameChg chg="mod modGraphic">
          <ac:chgData name="Ho Zi Hao Timothy" userId="S::e0015027@u.nus.edu::107df5b9-3f05-4709-aef2-9e79a8b9c07e" providerId="AD" clId="Web-{0EA1EE47-7BCC-4554-A515-1C36B49478D9}" dt="2024-03-06T03:54:44.396" v="64"/>
          <ac:graphicFrameMkLst>
            <pc:docMk/>
            <pc:sldMk cId="4017251615" sldId="2739"/>
            <ac:graphicFrameMk id="4" creationId="{C74752E6-2488-D9C9-3D1E-4CCA9A3B3925}"/>
          </ac:graphicFrameMkLst>
        </pc:graphicFrameChg>
      </pc:sldChg>
    </pc:docChg>
  </pc:docChgLst>
  <pc:docChgLst>
    <pc:chgData name="Tan Jinn Yeu" userId="S::e1329717@u.nus.edu::6da8ac47-ef65-4008-b3b8-476018c6fe0c" providerId="AD" clId="Web-{347C478E-2643-6268-73AE-311B308D9A6A}"/>
    <pc:docChg chg="addSld delSld modSld sldOrd">
      <pc:chgData name="Tan Jinn Yeu" userId="S::e1329717@u.nus.edu::6da8ac47-ef65-4008-b3b8-476018c6fe0c" providerId="AD" clId="Web-{347C478E-2643-6268-73AE-311B308D9A6A}" dt="2024-02-24T15:41:13.761" v="4726" actId="20577"/>
      <pc:docMkLst>
        <pc:docMk/>
      </pc:docMkLst>
      <pc:sldChg chg="addSp delSp modSp">
        <pc:chgData name="Tan Jinn Yeu" userId="S::e1329717@u.nus.edu::6da8ac47-ef65-4008-b3b8-476018c6fe0c" providerId="AD" clId="Web-{347C478E-2643-6268-73AE-311B308D9A6A}" dt="2024-02-24T14:12:24.764" v="2726"/>
        <pc:sldMkLst>
          <pc:docMk/>
          <pc:sldMk cId="2215457398" sldId="2708"/>
        </pc:sldMkLst>
        <pc:spChg chg="add">
          <ac:chgData name="Tan Jinn Yeu" userId="S::e1329717@u.nus.edu::6da8ac47-ef65-4008-b3b8-476018c6fe0c" providerId="AD" clId="Web-{347C478E-2643-6268-73AE-311B308D9A6A}" dt="2024-02-24T14:12:24.764" v="2726"/>
          <ac:spMkLst>
            <pc:docMk/>
            <pc:sldMk cId="2215457398" sldId="2708"/>
            <ac:spMk id="7" creationId="{71491001-7619-D1BF-DD39-1B0552B6B75E}"/>
          </ac:spMkLst>
        </pc:spChg>
        <pc:graphicFrameChg chg="add del mod">
          <ac:chgData name="Tan Jinn Yeu" userId="S::e1329717@u.nus.edu::6da8ac47-ef65-4008-b3b8-476018c6fe0c" providerId="AD" clId="Web-{347C478E-2643-6268-73AE-311B308D9A6A}" dt="2024-02-24T08:25:48.022" v="17"/>
          <ac:graphicFrameMkLst>
            <pc:docMk/>
            <pc:sldMk cId="2215457398" sldId="2708"/>
            <ac:graphicFrameMk id="7" creationId="{ADB97916-E006-7604-B7CD-0D5CA10FD4F2}"/>
          </ac:graphicFrameMkLst>
        </pc:graphicFrameChg>
      </pc:sldChg>
      <pc:sldChg chg="addSp">
        <pc:chgData name="Tan Jinn Yeu" userId="S::e1329717@u.nus.edu::6da8ac47-ef65-4008-b3b8-476018c6fe0c" providerId="AD" clId="Web-{347C478E-2643-6268-73AE-311B308D9A6A}" dt="2024-02-24T14:12:20.982" v="2724"/>
        <pc:sldMkLst>
          <pc:docMk/>
          <pc:sldMk cId="2859411575" sldId="2713"/>
        </pc:sldMkLst>
        <pc:spChg chg="add">
          <ac:chgData name="Tan Jinn Yeu" userId="S::e1329717@u.nus.edu::6da8ac47-ef65-4008-b3b8-476018c6fe0c" providerId="AD" clId="Web-{347C478E-2643-6268-73AE-311B308D9A6A}" dt="2024-02-24T14:12:20.982" v="2724"/>
          <ac:spMkLst>
            <pc:docMk/>
            <pc:sldMk cId="2859411575" sldId="2713"/>
            <ac:spMk id="7" creationId="{F9B95EA4-CC57-A404-22D2-6F4967C5C844}"/>
          </ac:spMkLst>
        </pc:spChg>
      </pc:sldChg>
      <pc:sldChg chg="addSp modSp">
        <pc:chgData name="Tan Jinn Yeu" userId="S::e1329717@u.nus.edu::6da8ac47-ef65-4008-b3b8-476018c6fe0c" providerId="AD" clId="Web-{347C478E-2643-6268-73AE-311B308D9A6A}" dt="2024-02-24T08:02:29.288" v="10" actId="20577"/>
        <pc:sldMkLst>
          <pc:docMk/>
          <pc:sldMk cId="1404563429" sldId="2714"/>
        </pc:sldMkLst>
        <pc:spChg chg="add mod">
          <ac:chgData name="Tan Jinn Yeu" userId="S::e1329717@u.nus.edu::6da8ac47-ef65-4008-b3b8-476018c6fe0c" providerId="AD" clId="Web-{347C478E-2643-6268-73AE-311B308D9A6A}" dt="2024-02-24T08:02:29.288" v="10" actId="20577"/>
          <ac:spMkLst>
            <pc:docMk/>
            <pc:sldMk cId="1404563429" sldId="2714"/>
            <ac:spMk id="4" creationId="{FC2805F9-9098-12F0-948B-0C5D0AFBE077}"/>
          </ac:spMkLst>
        </pc:spChg>
      </pc:sldChg>
      <pc:sldChg chg="addSp modSp ord">
        <pc:chgData name="Tan Jinn Yeu" userId="S::e1329717@u.nus.edu::6da8ac47-ef65-4008-b3b8-476018c6fe0c" providerId="AD" clId="Web-{347C478E-2643-6268-73AE-311B308D9A6A}" dt="2024-02-24T14:45:54.995" v="3941"/>
        <pc:sldMkLst>
          <pc:docMk/>
          <pc:sldMk cId="1431474765" sldId="2720"/>
        </pc:sldMkLst>
        <pc:spChg chg="add mod">
          <ac:chgData name="Tan Jinn Yeu" userId="S::e1329717@u.nus.edu::6da8ac47-ef65-4008-b3b8-476018c6fe0c" providerId="AD" clId="Web-{347C478E-2643-6268-73AE-311B308D9A6A}" dt="2024-02-24T14:12:33.295" v="2727" actId="1076"/>
          <ac:spMkLst>
            <pc:docMk/>
            <pc:sldMk cId="1431474765" sldId="2720"/>
            <ac:spMk id="7" creationId="{797CB8C4-5400-A11C-DAF4-AD7D2DC24241}"/>
          </ac:spMkLst>
        </pc:spChg>
      </pc:sldChg>
      <pc:sldChg chg="addSp">
        <pc:chgData name="Tan Jinn Yeu" userId="S::e1329717@u.nus.edu::6da8ac47-ef65-4008-b3b8-476018c6fe0c" providerId="AD" clId="Web-{347C478E-2643-6268-73AE-311B308D9A6A}" dt="2024-02-24T08:02:39.039" v="11"/>
        <pc:sldMkLst>
          <pc:docMk/>
          <pc:sldMk cId="2412464585" sldId="2721"/>
        </pc:sldMkLst>
        <pc:spChg chg="add">
          <ac:chgData name="Tan Jinn Yeu" userId="S::e1329717@u.nus.edu::6da8ac47-ef65-4008-b3b8-476018c6fe0c" providerId="AD" clId="Web-{347C478E-2643-6268-73AE-311B308D9A6A}" dt="2024-02-24T08:02:39.039" v="11"/>
          <ac:spMkLst>
            <pc:docMk/>
            <pc:sldMk cId="2412464585" sldId="2721"/>
            <ac:spMk id="7" creationId="{949661BF-8475-EE99-DA47-88BE315C7911}"/>
          </ac:spMkLst>
        </pc:spChg>
      </pc:sldChg>
      <pc:sldChg chg="modSp add replId">
        <pc:chgData name="Tan Jinn Yeu" userId="S::e1329717@u.nus.edu::6da8ac47-ef65-4008-b3b8-476018c6fe0c" providerId="AD" clId="Web-{347C478E-2643-6268-73AE-311B308D9A6A}" dt="2024-02-24T13:48:23.851" v="2232" actId="20577"/>
        <pc:sldMkLst>
          <pc:docMk/>
          <pc:sldMk cId="513291750" sldId="2723"/>
        </pc:sldMkLst>
        <pc:spChg chg="mod">
          <ac:chgData name="Tan Jinn Yeu" userId="S::e1329717@u.nus.edu::6da8ac47-ef65-4008-b3b8-476018c6fe0c" providerId="AD" clId="Web-{347C478E-2643-6268-73AE-311B308D9A6A}" dt="2024-02-24T13:33:13.896" v="1885" actId="20577"/>
          <ac:spMkLst>
            <pc:docMk/>
            <pc:sldMk cId="513291750" sldId="2723"/>
            <ac:spMk id="2" creationId="{00000000-0000-0000-0000-000000000000}"/>
          </ac:spMkLst>
        </pc:spChg>
        <pc:spChg chg="mod">
          <ac:chgData name="Tan Jinn Yeu" userId="S::e1329717@u.nus.edu::6da8ac47-ef65-4008-b3b8-476018c6fe0c" providerId="AD" clId="Web-{347C478E-2643-6268-73AE-311B308D9A6A}" dt="2024-02-24T13:48:23.851" v="2232" actId="20577"/>
          <ac:spMkLst>
            <pc:docMk/>
            <pc:sldMk cId="513291750" sldId="2723"/>
            <ac:spMk id="3" creationId="{00000000-0000-0000-0000-000000000000}"/>
          </ac:spMkLst>
        </pc:spChg>
      </pc:sldChg>
      <pc:sldChg chg="addSp delSp modSp add replId modNotes">
        <pc:chgData name="Tan Jinn Yeu" userId="S::e1329717@u.nus.edu::6da8ac47-ef65-4008-b3b8-476018c6fe0c" providerId="AD" clId="Web-{347C478E-2643-6268-73AE-311B308D9A6A}" dt="2024-02-24T15:41:13.761" v="4726" actId="20577"/>
        <pc:sldMkLst>
          <pc:docMk/>
          <pc:sldMk cId="2571130466" sldId="2724"/>
        </pc:sldMkLst>
        <pc:spChg chg="del">
          <ac:chgData name="Tan Jinn Yeu" userId="S::e1329717@u.nus.edu::6da8ac47-ef65-4008-b3b8-476018c6fe0c" providerId="AD" clId="Web-{347C478E-2643-6268-73AE-311B308D9A6A}" dt="2024-02-24T08:34:41.846" v="99"/>
          <ac:spMkLst>
            <pc:docMk/>
            <pc:sldMk cId="2571130466" sldId="2724"/>
            <ac:spMk id="2" creationId="{00000000-0000-0000-0000-000000000000}"/>
          </ac:spMkLst>
        </pc:spChg>
        <pc:spChg chg="mod">
          <ac:chgData name="Tan Jinn Yeu" userId="S::e1329717@u.nus.edu::6da8ac47-ef65-4008-b3b8-476018c6fe0c" providerId="AD" clId="Web-{347C478E-2643-6268-73AE-311B308D9A6A}" dt="2024-02-24T15:41:13.761" v="4726" actId="20577"/>
          <ac:spMkLst>
            <pc:docMk/>
            <pc:sldMk cId="2571130466" sldId="2724"/>
            <ac:spMk id="3" creationId="{00000000-0000-0000-0000-000000000000}"/>
          </ac:spMkLst>
        </pc:spChg>
        <pc:spChg chg="del">
          <ac:chgData name="Tan Jinn Yeu" userId="S::e1329717@u.nus.edu::6da8ac47-ef65-4008-b3b8-476018c6fe0c" providerId="AD" clId="Web-{347C478E-2643-6268-73AE-311B308D9A6A}" dt="2024-02-24T08:02:53.555" v="13"/>
          <ac:spMkLst>
            <pc:docMk/>
            <pc:sldMk cId="2571130466" sldId="2724"/>
            <ac:spMk id="7" creationId="{949661BF-8475-EE99-DA47-88BE315C7911}"/>
          </ac:spMkLst>
        </pc:spChg>
        <pc:spChg chg="add del mod">
          <ac:chgData name="Tan Jinn Yeu" userId="S::e1329717@u.nus.edu::6da8ac47-ef65-4008-b3b8-476018c6fe0c" providerId="AD" clId="Web-{347C478E-2643-6268-73AE-311B308D9A6A}" dt="2024-02-24T08:34:46.206" v="100"/>
          <ac:spMkLst>
            <pc:docMk/>
            <pc:sldMk cId="2571130466" sldId="2724"/>
            <ac:spMk id="8" creationId="{DF7AF6C0-9C97-1BA2-DB0E-6F20BF7BA39A}"/>
          </ac:spMkLst>
        </pc:spChg>
        <pc:spChg chg="add mod">
          <ac:chgData name="Tan Jinn Yeu" userId="S::e1329717@u.nus.edu::6da8ac47-ef65-4008-b3b8-476018c6fe0c" providerId="AD" clId="Web-{347C478E-2643-6268-73AE-311B308D9A6A}" dt="2024-02-24T08:35:56.957" v="106" actId="20577"/>
          <ac:spMkLst>
            <pc:docMk/>
            <pc:sldMk cId="2571130466" sldId="2724"/>
            <ac:spMk id="10" creationId="{B8624967-3FAB-3403-906D-87FB63CBE124}"/>
          </ac:spMkLst>
        </pc:spChg>
      </pc:sldChg>
      <pc:sldChg chg="modSp add replId modNotes">
        <pc:chgData name="Tan Jinn Yeu" userId="S::e1329717@u.nus.edu::6da8ac47-ef65-4008-b3b8-476018c6fe0c" providerId="AD" clId="Web-{347C478E-2643-6268-73AE-311B308D9A6A}" dt="2024-02-24T15:24:11.188" v="4545" actId="20577"/>
        <pc:sldMkLst>
          <pc:docMk/>
          <pc:sldMk cId="1718729462" sldId="2725"/>
        </pc:sldMkLst>
        <pc:spChg chg="mod">
          <ac:chgData name="Tan Jinn Yeu" userId="S::e1329717@u.nus.edu::6da8ac47-ef65-4008-b3b8-476018c6fe0c" providerId="AD" clId="Web-{347C478E-2643-6268-73AE-311B308D9A6A}" dt="2024-02-24T08:36:11.379" v="107" actId="20577"/>
          <ac:spMkLst>
            <pc:docMk/>
            <pc:sldMk cId="1718729462" sldId="2725"/>
            <ac:spMk id="2" creationId="{00000000-0000-0000-0000-000000000000}"/>
          </ac:spMkLst>
        </pc:spChg>
        <pc:spChg chg="mod">
          <ac:chgData name="Tan Jinn Yeu" userId="S::e1329717@u.nus.edu::6da8ac47-ef65-4008-b3b8-476018c6fe0c" providerId="AD" clId="Web-{347C478E-2643-6268-73AE-311B308D9A6A}" dt="2024-02-24T15:24:11.188" v="4545" actId="20577"/>
          <ac:spMkLst>
            <pc:docMk/>
            <pc:sldMk cId="1718729462" sldId="2725"/>
            <ac:spMk id="3" creationId="{00000000-0000-0000-0000-000000000000}"/>
          </ac:spMkLst>
        </pc:spChg>
      </pc:sldChg>
      <pc:sldChg chg="modSp add replId modNotes">
        <pc:chgData name="Tan Jinn Yeu" userId="S::e1329717@u.nus.edu::6da8ac47-ef65-4008-b3b8-476018c6fe0c" providerId="AD" clId="Web-{347C478E-2643-6268-73AE-311B308D9A6A}" dt="2024-02-24T13:48:11.585" v="2231" actId="20577"/>
        <pc:sldMkLst>
          <pc:docMk/>
          <pc:sldMk cId="2612886054" sldId="2726"/>
        </pc:sldMkLst>
        <pc:spChg chg="mod">
          <ac:chgData name="Tan Jinn Yeu" userId="S::e1329717@u.nus.edu::6da8ac47-ef65-4008-b3b8-476018c6fe0c" providerId="AD" clId="Web-{347C478E-2643-6268-73AE-311B308D9A6A}" dt="2024-02-24T13:21:18.526" v="1502" actId="20577"/>
          <ac:spMkLst>
            <pc:docMk/>
            <pc:sldMk cId="2612886054" sldId="2726"/>
            <ac:spMk id="2" creationId="{00000000-0000-0000-0000-000000000000}"/>
          </ac:spMkLst>
        </pc:spChg>
        <pc:spChg chg="mod">
          <ac:chgData name="Tan Jinn Yeu" userId="S::e1329717@u.nus.edu::6da8ac47-ef65-4008-b3b8-476018c6fe0c" providerId="AD" clId="Web-{347C478E-2643-6268-73AE-311B308D9A6A}" dt="2024-02-24T13:48:11.585" v="2231" actId="20577"/>
          <ac:spMkLst>
            <pc:docMk/>
            <pc:sldMk cId="2612886054" sldId="2726"/>
            <ac:spMk id="3" creationId="{00000000-0000-0000-0000-000000000000}"/>
          </ac:spMkLst>
        </pc:spChg>
      </pc:sldChg>
      <pc:sldChg chg="modSp add replId">
        <pc:chgData name="Tan Jinn Yeu" userId="S::e1329717@u.nus.edu::6da8ac47-ef65-4008-b3b8-476018c6fe0c" providerId="AD" clId="Web-{347C478E-2643-6268-73AE-311B308D9A6A}" dt="2024-02-24T15:34:15.086" v="4683" actId="20577"/>
        <pc:sldMkLst>
          <pc:docMk/>
          <pc:sldMk cId="2631859324" sldId="2727"/>
        </pc:sldMkLst>
        <pc:spChg chg="mod">
          <ac:chgData name="Tan Jinn Yeu" userId="S::e1329717@u.nus.edu::6da8ac47-ef65-4008-b3b8-476018c6fe0c" providerId="AD" clId="Web-{347C478E-2643-6268-73AE-311B308D9A6A}" dt="2024-02-24T13:38:26.204" v="1931" actId="20577"/>
          <ac:spMkLst>
            <pc:docMk/>
            <pc:sldMk cId="2631859324" sldId="2727"/>
            <ac:spMk id="2" creationId="{00000000-0000-0000-0000-000000000000}"/>
          </ac:spMkLst>
        </pc:spChg>
        <pc:spChg chg="mod">
          <ac:chgData name="Tan Jinn Yeu" userId="S::e1329717@u.nus.edu::6da8ac47-ef65-4008-b3b8-476018c6fe0c" providerId="AD" clId="Web-{347C478E-2643-6268-73AE-311B308D9A6A}" dt="2024-02-24T15:34:15.086" v="4683" actId="20577"/>
          <ac:spMkLst>
            <pc:docMk/>
            <pc:sldMk cId="2631859324" sldId="2727"/>
            <ac:spMk id="3" creationId="{00000000-0000-0000-0000-000000000000}"/>
          </ac:spMkLst>
        </pc:spChg>
      </pc:sldChg>
      <pc:sldChg chg="modSp add replId addAnim delAnim">
        <pc:chgData name="Tan Jinn Yeu" userId="S::e1329717@u.nus.edu::6da8ac47-ef65-4008-b3b8-476018c6fe0c" providerId="AD" clId="Web-{347C478E-2643-6268-73AE-311B308D9A6A}" dt="2024-02-24T15:32:31.347" v="4601" actId="20577"/>
        <pc:sldMkLst>
          <pc:docMk/>
          <pc:sldMk cId="3042010742" sldId="2728"/>
        </pc:sldMkLst>
        <pc:spChg chg="mod">
          <ac:chgData name="Tan Jinn Yeu" userId="S::e1329717@u.nus.edu::6da8ac47-ef65-4008-b3b8-476018c6fe0c" providerId="AD" clId="Web-{347C478E-2643-6268-73AE-311B308D9A6A}" dt="2024-02-24T13:58:06.013" v="2440" actId="20577"/>
          <ac:spMkLst>
            <pc:docMk/>
            <pc:sldMk cId="3042010742" sldId="2728"/>
            <ac:spMk id="2" creationId="{00000000-0000-0000-0000-000000000000}"/>
          </ac:spMkLst>
        </pc:spChg>
        <pc:spChg chg="mod">
          <ac:chgData name="Tan Jinn Yeu" userId="S::e1329717@u.nus.edu::6da8ac47-ef65-4008-b3b8-476018c6fe0c" providerId="AD" clId="Web-{347C478E-2643-6268-73AE-311B308D9A6A}" dt="2024-02-24T15:32:31.347" v="4601" actId="20577"/>
          <ac:spMkLst>
            <pc:docMk/>
            <pc:sldMk cId="3042010742" sldId="2728"/>
            <ac:spMk id="3" creationId="{00000000-0000-0000-0000-000000000000}"/>
          </ac:spMkLst>
        </pc:spChg>
      </pc:sldChg>
      <pc:sldChg chg="delSp modSp add replId">
        <pc:chgData name="Tan Jinn Yeu" userId="S::e1329717@u.nus.edu::6da8ac47-ef65-4008-b3b8-476018c6fe0c" providerId="AD" clId="Web-{347C478E-2643-6268-73AE-311B308D9A6A}" dt="2024-02-24T15:07:46.340" v="4306" actId="14100"/>
        <pc:sldMkLst>
          <pc:docMk/>
          <pc:sldMk cId="2324463684" sldId="2729"/>
        </pc:sldMkLst>
        <pc:spChg chg="mod">
          <ac:chgData name="Tan Jinn Yeu" userId="S::e1329717@u.nus.edu::6da8ac47-ef65-4008-b3b8-476018c6fe0c" providerId="AD" clId="Web-{347C478E-2643-6268-73AE-311B308D9A6A}" dt="2024-02-24T14:40:59.859" v="3876" actId="20577"/>
          <ac:spMkLst>
            <pc:docMk/>
            <pc:sldMk cId="2324463684" sldId="2729"/>
            <ac:spMk id="2" creationId="{00000000-0000-0000-0000-000000000000}"/>
          </ac:spMkLst>
        </pc:spChg>
        <pc:spChg chg="mod">
          <ac:chgData name="Tan Jinn Yeu" userId="S::e1329717@u.nus.edu::6da8ac47-ef65-4008-b3b8-476018c6fe0c" providerId="AD" clId="Web-{347C478E-2643-6268-73AE-311B308D9A6A}" dt="2024-02-24T15:07:46.340" v="4306" actId="14100"/>
          <ac:spMkLst>
            <pc:docMk/>
            <pc:sldMk cId="2324463684" sldId="2729"/>
            <ac:spMk id="3" creationId="{00000000-0000-0000-0000-000000000000}"/>
          </ac:spMkLst>
        </pc:spChg>
        <pc:spChg chg="del">
          <ac:chgData name="Tan Jinn Yeu" userId="S::e1329717@u.nus.edu::6da8ac47-ef65-4008-b3b8-476018c6fe0c" providerId="AD" clId="Web-{347C478E-2643-6268-73AE-311B308D9A6A}" dt="2024-02-24T14:13:20.969" v="2729"/>
          <ac:spMkLst>
            <pc:docMk/>
            <pc:sldMk cId="2324463684" sldId="2729"/>
            <ac:spMk id="7" creationId="{F9B95EA4-CC57-A404-22D2-6F4967C5C844}"/>
          </ac:spMkLst>
        </pc:spChg>
      </pc:sldChg>
      <pc:sldChg chg="addSp delSp modSp add replId delAnim modNotes">
        <pc:chgData name="Tan Jinn Yeu" userId="S::e1329717@u.nus.edu::6da8ac47-ef65-4008-b3b8-476018c6fe0c" providerId="AD" clId="Web-{347C478E-2643-6268-73AE-311B308D9A6A}" dt="2024-02-24T15:11:07.347" v="4360"/>
        <pc:sldMkLst>
          <pc:docMk/>
          <pc:sldMk cId="3834966865" sldId="2730"/>
        </pc:sldMkLst>
        <pc:spChg chg="mod">
          <ac:chgData name="Tan Jinn Yeu" userId="S::e1329717@u.nus.edu::6da8ac47-ef65-4008-b3b8-476018c6fe0c" providerId="AD" clId="Web-{347C478E-2643-6268-73AE-311B308D9A6A}" dt="2024-02-24T14:46:43.293" v="3947" actId="20577"/>
          <ac:spMkLst>
            <pc:docMk/>
            <pc:sldMk cId="3834966865" sldId="2730"/>
            <ac:spMk id="2" creationId="{00000000-0000-0000-0000-000000000000}"/>
          </ac:spMkLst>
        </pc:spChg>
        <pc:spChg chg="del mod">
          <ac:chgData name="Tan Jinn Yeu" userId="S::e1329717@u.nus.edu::6da8ac47-ef65-4008-b3b8-476018c6fe0c" providerId="AD" clId="Web-{347C478E-2643-6268-73AE-311B308D9A6A}" dt="2024-02-24T14:51:51.820" v="4106"/>
          <ac:spMkLst>
            <pc:docMk/>
            <pc:sldMk cId="3834966865" sldId="2730"/>
            <ac:spMk id="3" creationId="{00000000-0000-0000-0000-000000000000}"/>
          </ac:spMkLst>
        </pc:spChg>
        <pc:graphicFrameChg chg="add mod modGraphic">
          <ac:chgData name="Tan Jinn Yeu" userId="S::e1329717@u.nus.edu::6da8ac47-ef65-4008-b3b8-476018c6fe0c" providerId="AD" clId="Web-{347C478E-2643-6268-73AE-311B308D9A6A}" dt="2024-02-24T15:11:07.347" v="4360"/>
          <ac:graphicFrameMkLst>
            <pc:docMk/>
            <pc:sldMk cId="3834966865" sldId="2730"/>
            <ac:graphicFrameMk id="4" creationId="{7069B2E3-3D0D-7D3B-A695-229C1AF934B4}"/>
          </ac:graphicFrameMkLst>
        </pc:graphicFrameChg>
      </pc:sldChg>
      <pc:sldChg chg="addSp delSp modSp add ord replId delAnim">
        <pc:chgData name="Tan Jinn Yeu" userId="S::e1329717@u.nus.edu::6da8ac47-ef65-4008-b3b8-476018c6fe0c" providerId="AD" clId="Web-{347C478E-2643-6268-73AE-311B308D9A6A}" dt="2024-02-24T15:11:11.769" v="4365"/>
        <pc:sldMkLst>
          <pc:docMk/>
          <pc:sldMk cId="1476695070" sldId="2731"/>
        </pc:sldMkLst>
        <pc:spChg chg="mod">
          <ac:chgData name="Tan Jinn Yeu" userId="S::e1329717@u.nus.edu::6da8ac47-ef65-4008-b3b8-476018c6fe0c" providerId="AD" clId="Web-{347C478E-2643-6268-73AE-311B308D9A6A}" dt="2024-02-24T14:43:37.724" v="3909" actId="20577"/>
          <ac:spMkLst>
            <pc:docMk/>
            <pc:sldMk cId="1476695070" sldId="2731"/>
            <ac:spMk id="2" creationId="{00000000-0000-0000-0000-000000000000}"/>
          </ac:spMkLst>
        </pc:spChg>
        <pc:spChg chg="del mod">
          <ac:chgData name="Tan Jinn Yeu" userId="S::e1329717@u.nus.edu::6da8ac47-ef65-4008-b3b8-476018c6fe0c" providerId="AD" clId="Web-{347C478E-2643-6268-73AE-311B308D9A6A}" dt="2024-02-24T14:48:30.110" v="4016"/>
          <ac:spMkLst>
            <pc:docMk/>
            <pc:sldMk cId="1476695070" sldId="2731"/>
            <ac:spMk id="3" creationId="{00000000-0000-0000-0000-000000000000}"/>
          </ac:spMkLst>
        </pc:spChg>
        <pc:graphicFrameChg chg="add mod ord modGraphic">
          <ac:chgData name="Tan Jinn Yeu" userId="S::e1329717@u.nus.edu::6da8ac47-ef65-4008-b3b8-476018c6fe0c" providerId="AD" clId="Web-{347C478E-2643-6268-73AE-311B308D9A6A}" dt="2024-02-24T15:11:11.769" v="4365"/>
          <ac:graphicFrameMkLst>
            <pc:docMk/>
            <pc:sldMk cId="1476695070" sldId="2731"/>
            <ac:graphicFrameMk id="4" creationId="{9299FFE3-4E8F-8AFA-3892-C20CE17D6BC0}"/>
          </ac:graphicFrameMkLst>
        </pc:graphicFrameChg>
      </pc:sldChg>
      <pc:sldChg chg="modSp add del replId">
        <pc:chgData name="Tan Jinn Yeu" userId="S::e1329717@u.nus.edu::6da8ac47-ef65-4008-b3b8-476018c6fe0c" providerId="AD" clId="Web-{347C478E-2643-6268-73AE-311B308D9A6A}" dt="2024-02-24T15:01:59.936" v="4160"/>
        <pc:sldMkLst>
          <pc:docMk/>
          <pc:sldMk cId="419440530" sldId="2732"/>
        </pc:sldMkLst>
        <pc:spChg chg="mod">
          <ac:chgData name="Tan Jinn Yeu" userId="S::e1329717@u.nus.edu::6da8ac47-ef65-4008-b3b8-476018c6fe0c" providerId="AD" clId="Web-{347C478E-2643-6268-73AE-311B308D9A6A}" dt="2024-02-24T15:01:51.092" v="4157" actId="20577"/>
          <ac:spMkLst>
            <pc:docMk/>
            <pc:sldMk cId="419440530" sldId="2732"/>
            <ac:spMk id="2" creationId="{00000000-0000-0000-0000-000000000000}"/>
          </ac:spMkLst>
        </pc:spChg>
      </pc:sldChg>
      <pc:sldChg chg="addSp delSp modSp add ord replId modNotes">
        <pc:chgData name="Tan Jinn Yeu" userId="S::e1329717@u.nus.edu::6da8ac47-ef65-4008-b3b8-476018c6fe0c" providerId="AD" clId="Web-{347C478E-2643-6268-73AE-311B308D9A6A}" dt="2024-02-24T15:14:50.668" v="4484"/>
        <pc:sldMkLst>
          <pc:docMk/>
          <pc:sldMk cId="3490040234" sldId="2733"/>
        </pc:sldMkLst>
        <pc:spChg chg="mod">
          <ac:chgData name="Tan Jinn Yeu" userId="S::e1329717@u.nus.edu::6da8ac47-ef65-4008-b3b8-476018c6fe0c" providerId="AD" clId="Web-{347C478E-2643-6268-73AE-311B308D9A6A}" dt="2024-02-24T15:02:10.874" v="4181" actId="20577"/>
          <ac:spMkLst>
            <pc:docMk/>
            <pc:sldMk cId="3490040234" sldId="2733"/>
            <ac:spMk id="2" creationId="{00000000-0000-0000-0000-000000000000}"/>
          </ac:spMkLst>
        </pc:spChg>
        <pc:graphicFrameChg chg="add mod modGraphic">
          <ac:chgData name="Tan Jinn Yeu" userId="S::e1329717@u.nus.edu::6da8ac47-ef65-4008-b3b8-476018c6fe0c" providerId="AD" clId="Web-{347C478E-2643-6268-73AE-311B308D9A6A}" dt="2024-02-24T15:14:50.668" v="4484"/>
          <ac:graphicFrameMkLst>
            <pc:docMk/>
            <pc:sldMk cId="3490040234" sldId="2733"/>
            <ac:graphicFrameMk id="3" creationId="{CDE9F158-B1C9-BA62-C84F-D3F181D391D8}"/>
          </ac:graphicFrameMkLst>
        </pc:graphicFrameChg>
        <pc:graphicFrameChg chg="del mod modGraphic">
          <ac:chgData name="Tan Jinn Yeu" userId="S::e1329717@u.nus.edu::6da8ac47-ef65-4008-b3b8-476018c6fe0c" providerId="AD" clId="Web-{347C478E-2643-6268-73AE-311B308D9A6A}" dt="2024-02-24T15:14:35.605" v="4481"/>
          <ac:graphicFrameMkLst>
            <pc:docMk/>
            <pc:sldMk cId="3490040234" sldId="2733"/>
            <ac:graphicFrameMk id="4" creationId="{7069B2E3-3D0D-7D3B-A695-229C1AF934B4}"/>
          </ac:graphicFrameMkLst>
        </pc:graphicFrameChg>
      </pc:sldChg>
      <pc:sldChg chg="modSp add ord replId modNotes">
        <pc:chgData name="Tan Jinn Yeu" userId="S::e1329717@u.nus.edu::6da8ac47-ef65-4008-b3b8-476018c6fe0c" providerId="AD" clId="Web-{347C478E-2643-6268-73AE-311B308D9A6A}" dt="2024-02-24T15:33:37.162" v="4655" actId="20577"/>
        <pc:sldMkLst>
          <pc:docMk/>
          <pc:sldMk cId="1122923449" sldId="2734"/>
        </pc:sldMkLst>
        <pc:spChg chg="mod">
          <ac:chgData name="Tan Jinn Yeu" userId="S::e1329717@u.nus.edu::6da8ac47-ef65-4008-b3b8-476018c6fe0c" providerId="AD" clId="Web-{347C478E-2643-6268-73AE-311B308D9A6A}" dt="2024-02-24T15:33:37.162" v="4655" actId="20577"/>
          <ac:spMkLst>
            <pc:docMk/>
            <pc:sldMk cId="1122923449" sldId="2734"/>
            <ac:spMk id="2" creationId="{00000000-0000-0000-0000-000000000000}"/>
          </ac:spMkLst>
        </pc:spChg>
        <pc:spChg chg="mod">
          <ac:chgData name="Tan Jinn Yeu" userId="S::e1329717@u.nus.edu::6da8ac47-ef65-4008-b3b8-476018c6fe0c" providerId="AD" clId="Web-{347C478E-2643-6268-73AE-311B308D9A6A}" dt="2024-02-24T15:31:26.892" v="4582" actId="1076"/>
          <ac:spMkLst>
            <pc:docMk/>
            <pc:sldMk cId="1122923449" sldId="2734"/>
            <ac:spMk id="3" creationId="{00000000-0000-0000-0000-000000000000}"/>
          </ac:spMkLst>
        </pc:spChg>
        <pc:spChg chg="mod">
          <ac:chgData name="Tan Jinn Yeu" userId="S::e1329717@u.nus.edu::6da8ac47-ef65-4008-b3b8-476018c6fe0c" providerId="AD" clId="Web-{347C478E-2643-6268-73AE-311B308D9A6A}" dt="2024-02-24T15:32:22.941" v="4589" actId="1076"/>
          <ac:spMkLst>
            <pc:docMk/>
            <pc:sldMk cId="1122923449" sldId="2734"/>
            <ac:spMk id="6" creationId="{00000000-0000-0000-0000-000000000000}"/>
          </ac:spMkLst>
        </pc:spChg>
      </pc:sldChg>
    </pc:docChg>
  </pc:docChgLst>
  <pc:docChgLst>
    <pc:chgData name="Tan Jinn Yeu" userId="S::e1329717@u.nus.edu::6da8ac47-ef65-4008-b3b8-476018c6fe0c" providerId="AD" clId="Web-{69982ED5-6389-932D-02E6-833ABBB38933}"/>
    <pc:docChg chg="addSld modSld">
      <pc:chgData name="Tan Jinn Yeu" userId="S::e1329717@u.nus.edu::6da8ac47-ef65-4008-b3b8-476018c6fe0c" providerId="AD" clId="Web-{69982ED5-6389-932D-02E6-833ABBB38933}" dt="2024-03-02T09:06:33.232" v="726" actId="20577"/>
      <pc:docMkLst>
        <pc:docMk/>
      </pc:docMkLst>
      <pc:sldChg chg="addSp modSp">
        <pc:chgData name="Tan Jinn Yeu" userId="S::e1329717@u.nus.edu::6da8ac47-ef65-4008-b3b8-476018c6fe0c" providerId="AD" clId="Web-{69982ED5-6389-932D-02E6-833ABBB38933}" dt="2024-03-02T09:06:33.232" v="726" actId="20577"/>
        <pc:sldMkLst>
          <pc:docMk/>
          <pc:sldMk cId="513291750" sldId="2723"/>
        </pc:sldMkLst>
        <pc:spChg chg="mod">
          <ac:chgData name="Tan Jinn Yeu" userId="S::e1329717@u.nus.edu::6da8ac47-ef65-4008-b3b8-476018c6fe0c" providerId="AD" clId="Web-{69982ED5-6389-932D-02E6-833ABBB38933}" dt="2024-03-02T08:29:50.577" v="357" actId="20577"/>
          <ac:spMkLst>
            <pc:docMk/>
            <pc:sldMk cId="513291750" sldId="2723"/>
            <ac:spMk id="2" creationId="{00000000-0000-0000-0000-000000000000}"/>
          </ac:spMkLst>
        </pc:spChg>
        <pc:spChg chg="mod">
          <ac:chgData name="Tan Jinn Yeu" userId="S::e1329717@u.nus.edu::6da8ac47-ef65-4008-b3b8-476018c6fe0c" providerId="AD" clId="Web-{69982ED5-6389-932D-02E6-833ABBB38933}" dt="2024-03-02T09:06:33.232" v="726" actId="20577"/>
          <ac:spMkLst>
            <pc:docMk/>
            <pc:sldMk cId="513291750" sldId="2723"/>
            <ac:spMk id="3" creationId="{00000000-0000-0000-0000-000000000000}"/>
          </ac:spMkLst>
        </pc:spChg>
        <pc:spChg chg="add mod">
          <ac:chgData name="Tan Jinn Yeu" userId="S::e1329717@u.nus.edu::6da8ac47-ef65-4008-b3b8-476018c6fe0c" providerId="AD" clId="Web-{69982ED5-6389-932D-02E6-833ABBB38933}" dt="2024-03-02T06:20:53.196" v="329" actId="20577"/>
          <ac:spMkLst>
            <pc:docMk/>
            <pc:sldMk cId="513291750" sldId="2723"/>
            <ac:spMk id="4" creationId="{C9F12625-5610-1222-BD95-2385F580D1DC}"/>
          </ac:spMkLst>
        </pc:spChg>
      </pc:sldChg>
      <pc:sldChg chg="modSp">
        <pc:chgData name="Tan Jinn Yeu" userId="S::e1329717@u.nus.edu::6da8ac47-ef65-4008-b3b8-476018c6fe0c" providerId="AD" clId="Web-{69982ED5-6389-932D-02E6-833ABBB38933}" dt="2024-03-02T05:22:35.732" v="155" actId="20577"/>
        <pc:sldMkLst>
          <pc:docMk/>
          <pc:sldMk cId="2571130466" sldId="2724"/>
        </pc:sldMkLst>
        <pc:spChg chg="mod">
          <ac:chgData name="Tan Jinn Yeu" userId="S::e1329717@u.nus.edu::6da8ac47-ef65-4008-b3b8-476018c6fe0c" providerId="AD" clId="Web-{69982ED5-6389-932D-02E6-833ABBB38933}" dt="2024-03-02T05:22:35.732" v="155" actId="20577"/>
          <ac:spMkLst>
            <pc:docMk/>
            <pc:sldMk cId="2571130466" sldId="2724"/>
            <ac:spMk id="3" creationId="{00000000-0000-0000-0000-000000000000}"/>
          </ac:spMkLst>
        </pc:spChg>
      </pc:sldChg>
      <pc:sldChg chg="modSp">
        <pc:chgData name="Tan Jinn Yeu" userId="S::e1329717@u.nus.edu::6da8ac47-ef65-4008-b3b8-476018c6fe0c" providerId="AD" clId="Web-{69982ED5-6389-932D-02E6-833ABBB38933}" dt="2024-03-02T08:34:56.021" v="392" actId="20577"/>
        <pc:sldMkLst>
          <pc:docMk/>
          <pc:sldMk cId="2612886054" sldId="2726"/>
        </pc:sldMkLst>
        <pc:spChg chg="mod">
          <ac:chgData name="Tan Jinn Yeu" userId="S::e1329717@u.nus.edu::6da8ac47-ef65-4008-b3b8-476018c6fe0c" providerId="AD" clId="Web-{69982ED5-6389-932D-02E6-833ABBB38933}" dt="2024-03-02T08:34:56.021" v="392" actId="20577"/>
          <ac:spMkLst>
            <pc:docMk/>
            <pc:sldMk cId="2612886054" sldId="2726"/>
            <ac:spMk id="3" creationId="{00000000-0000-0000-0000-000000000000}"/>
          </ac:spMkLst>
        </pc:spChg>
      </pc:sldChg>
      <pc:sldChg chg="modSp">
        <pc:chgData name="Tan Jinn Yeu" userId="S::e1329717@u.nus.edu::6da8ac47-ef65-4008-b3b8-476018c6fe0c" providerId="AD" clId="Web-{69982ED5-6389-932D-02E6-833ABBB38933}" dt="2024-03-02T05:16:00.626" v="95" actId="20577"/>
        <pc:sldMkLst>
          <pc:docMk/>
          <pc:sldMk cId="2324463684" sldId="2729"/>
        </pc:sldMkLst>
        <pc:spChg chg="mod">
          <ac:chgData name="Tan Jinn Yeu" userId="S::e1329717@u.nus.edu::6da8ac47-ef65-4008-b3b8-476018c6fe0c" providerId="AD" clId="Web-{69982ED5-6389-932D-02E6-833ABBB38933}" dt="2024-03-02T05:16:00.626" v="95" actId="20577"/>
          <ac:spMkLst>
            <pc:docMk/>
            <pc:sldMk cId="2324463684" sldId="2729"/>
            <ac:spMk id="3" creationId="{00000000-0000-0000-0000-000000000000}"/>
          </ac:spMkLst>
        </pc:spChg>
      </pc:sldChg>
      <pc:sldChg chg="modSp mod modShow">
        <pc:chgData name="Tan Jinn Yeu" userId="S::e1329717@u.nus.edu::6da8ac47-ef65-4008-b3b8-476018c6fe0c" providerId="AD" clId="Web-{69982ED5-6389-932D-02E6-833ABBB38933}" dt="2024-03-02T05:23:08.282" v="158"/>
        <pc:sldMkLst>
          <pc:docMk/>
          <pc:sldMk cId="1122923449" sldId="2734"/>
        </pc:sldMkLst>
        <pc:spChg chg="mod">
          <ac:chgData name="Tan Jinn Yeu" userId="S::e1329717@u.nus.edu::6da8ac47-ef65-4008-b3b8-476018c6fe0c" providerId="AD" clId="Web-{69982ED5-6389-932D-02E6-833ABBB38933}" dt="2024-03-02T05:22:53.562" v="157" actId="20577"/>
          <ac:spMkLst>
            <pc:docMk/>
            <pc:sldMk cId="1122923449" sldId="2734"/>
            <ac:spMk id="3" creationId="{00000000-0000-0000-0000-000000000000}"/>
          </ac:spMkLst>
        </pc:spChg>
      </pc:sldChg>
      <pc:sldChg chg="modNotes">
        <pc:chgData name="Tan Jinn Yeu" userId="S::e1329717@u.nus.edu::6da8ac47-ef65-4008-b3b8-476018c6fe0c" providerId="AD" clId="Web-{69982ED5-6389-932D-02E6-833ABBB38933}" dt="2024-03-02T09:05:28.340" v="702"/>
        <pc:sldMkLst>
          <pc:docMk/>
          <pc:sldMk cId="2659689264" sldId="2737"/>
        </pc:sldMkLst>
      </pc:sldChg>
      <pc:sldChg chg="modSp">
        <pc:chgData name="Tan Jinn Yeu" userId="S::e1329717@u.nus.edu::6da8ac47-ef65-4008-b3b8-476018c6fe0c" providerId="AD" clId="Web-{69982ED5-6389-932D-02E6-833ABBB38933}" dt="2024-03-02T05:21:01.788" v="130" actId="20577"/>
        <pc:sldMkLst>
          <pc:docMk/>
          <pc:sldMk cId="2342005655" sldId="2738"/>
        </pc:sldMkLst>
        <pc:spChg chg="mod">
          <ac:chgData name="Tan Jinn Yeu" userId="S::e1329717@u.nus.edu::6da8ac47-ef65-4008-b3b8-476018c6fe0c" providerId="AD" clId="Web-{69982ED5-6389-932D-02E6-833ABBB38933}" dt="2024-03-02T05:21:01.788" v="130" actId="20577"/>
          <ac:spMkLst>
            <pc:docMk/>
            <pc:sldMk cId="2342005655" sldId="2738"/>
            <ac:spMk id="3" creationId="{4CC253AB-1D39-1EF5-86EE-CE881A33075A}"/>
          </ac:spMkLst>
        </pc:spChg>
      </pc:sldChg>
      <pc:sldChg chg="addSp delSp modSp add replId">
        <pc:chgData name="Tan Jinn Yeu" userId="S::e1329717@u.nus.edu::6da8ac47-ef65-4008-b3b8-476018c6fe0c" providerId="AD" clId="Web-{69982ED5-6389-932D-02E6-833ABBB38933}" dt="2024-03-02T05:17:48.306" v="111"/>
        <pc:sldMkLst>
          <pc:docMk/>
          <pc:sldMk cId="4017251615" sldId="2739"/>
        </pc:sldMkLst>
        <pc:spChg chg="mod">
          <ac:chgData name="Tan Jinn Yeu" userId="S::e1329717@u.nus.edu::6da8ac47-ef65-4008-b3b8-476018c6fe0c" providerId="AD" clId="Web-{69982ED5-6389-932D-02E6-833ABBB38933}" dt="2024-03-02T05:17:39.274" v="109" actId="20577"/>
          <ac:spMkLst>
            <pc:docMk/>
            <pc:sldMk cId="4017251615" sldId="2739"/>
            <ac:spMk id="2" creationId="{00000000-0000-0000-0000-000000000000}"/>
          </ac:spMkLst>
        </pc:spChg>
        <pc:spChg chg="add mod">
          <ac:chgData name="Tan Jinn Yeu" userId="S::e1329717@u.nus.edu::6da8ac47-ef65-4008-b3b8-476018c6fe0c" providerId="AD" clId="Web-{69982ED5-6389-932D-02E6-833ABBB38933}" dt="2024-03-02T05:17:48.306" v="111"/>
          <ac:spMkLst>
            <pc:docMk/>
            <pc:sldMk cId="4017251615" sldId="2739"/>
            <ac:spMk id="3" creationId="{E1304BBF-5BEC-83F0-01DC-42527AD83FE7}"/>
          </ac:spMkLst>
        </pc:spChg>
        <pc:graphicFrameChg chg="del">
          <ac:chgData name="Tan Jinn Yeu" userId="S::e1329717@u.nus.edu::6da8ac47-ef65-4008-b3b8-476018c6fe0c" providerId="AD" clId="Web-{69982ED5-6389-932D-02E6-833ABBB38933}" dt="2024-03-02T05:17:33.242" v="97"/>
          <ac:graphicFrameMkLst>
            <pc:docMk/>
            <pc:sldMk cId="4017251615" sldId="2739"/>
            <ac:graphicFrameMk id="4" creationId="{7069B2E3-3D0D-7D3B-A695-229C1AF934B4}"/>
          </ac:graphicFrameMkLst>
        </pc:graphicFrameChg>
      </pc:sldChg>
      <pc:sldChg chg="addSp delSp modSp add replId delAnim">
        <pc:chgData name="Tan Jinn Yeu" userId="S::e1329717@u.nus.edu::6da8ac47-ef65-4008-b3b8-476018c6fe0c" providerId="AD" clId="Web-{69982ED5-6389-932D-02E6-833ABBB38933}" dt="2024-03-02T09:00:48.520" v="669" actId="20577"/>
        <pc:sldMkLst>
          <pc:docMk/>
          <pc:sldMk cId="2871576932" sldId="2740"/>
        </pc:sldMkLst>
        <pc:spChg chg="mod">
          <ac:chgData name="Tan Jinn Yeu" userId="S::e1329717@u.nus.edu::6da8ac47-ef65-4008-b3b8-476018c6fe0c" providerId="AD" clId="Web-{69982ED5-6389-932D-02E6-833ABBB38933}" dt="2024-03-02T08:47:49.297" v="404" actId="20577"/>
          <ac:spMkLst>
            <pc:docMk/>
            <pc:sldMk cId="2871576932" sldId="2740"/>
            <ac:spMk id="2" creationId="{00000000-0000-0000-0000-000000000000}"/>
          </ac:spMkLst>
        </pc:spChg>
        <pc:spChg chg="del">
          <ac:chgData name="Tan Jinn Yeu" userId="S::e1329717@u.nus.edu::6da8ac47-ef65-4008-b3b8-476018c6fe0c" providerId="AD" clId="Web-{69982ED5-6389-932D-02E6-833ABBB38933}" dt="2024-03-02T08:47:41.672" v="394"/>
          <ac:spMkLst>
            <pc:docMk/>
            <pc:sldMk cId="2871576932" sldId="2740"/>
            <ac:spMk id="3" creationId="{00000000-0000-0000-0000-000000000000}"/>
          </ac:spMkLst>
        </pc:spChg>
        <pc:spChg chg="add del mod">
          <ac:chgData name="Tan Jinn Yeu" userId="S::e1329717@u.nus.edu::6da8ac47-ef65-4008-b3b8-476018c6fe0c" providerId="AD" clId="Web-{69982ED5-6389-932D-02E6-833ABBB38933}" dt="2024-03-02T08:47:45.500" v="395"/>
          <ac:spMkLst>
            <pc:docMk/>
            <pc:sldMk cId="2871576932" sldId="2740"/>
            <ac:spMk id="7" creationId="{9CD7F709-E61C-FFD8-A599-B8326B7B0E6C}"/>
          </ac:spMkLst>
        </pc:spChg>
        <pc:spChg chg="add mod">
          <ac:chgData name="Tan Jinn Yeu" userId="S::e1329717@u.nus.edu::6da8ac47-ef65-4008-b3b8-476018c6fe0c" providerId="AD" clId="Web-{69982ED5-6389-932D-02E6-833ABBB38933}" dt="2024-03-02T09:00:15.582" v="668" actId="20577"/>
          <ac:spMkLst>
            <pc:docMk/>
            <pc:sldMk cId="2871576932" sldId="2740"/>
            <ac:spMk id="8" creationId="{C2C1AAF6-E21D-8C39-674E-BD16BAF53771}"/>
          </ac:spMkLst>
        </pc:spChg>
        <pc:spChg chg="add mod">
          <ac:chgData name="Tan Jinn Yeu" userId="S::e1329717@u.nus.edu::6da8ac47-ef65-4008-b3b8-476018c6fe0c" providerId="AD" clId="Web-{69982ED5-6389-932D-02E6-833ABBB38933}" dt="2024-03-02T08:54:47.825" v="576" actId="14100"/>
          <ac:spMkLst>
            <pc:docMk/>
            <pc:sldMk cId="2871576932" sldId="2740"/>
            <ac:spMk id="9" creationId="{347F9A94-368B-5573-21C1-0DD44D8BE125}"/>
          </ac:spMkLst>
        </pc:spChg>
        <pc:spChg chg="add mod">
          <ac:chgData name="Tan Jinn Yeu" userId="S::e1329717@u.nus.edu::6da8ac47-ef65-4008-b3b8-476018c6fe0c" providerId="AD" clId="Web-{69982ED5-6389-932D-02E6-833ABBB38933}" dt="2024-03-02T08:50:14.363" v="473" actId="14100"/>
          <ac:spMkLst>
            <pc:docMk/>
            <pc:sldMk cId="2871576932" sldId="2740"/>
            <ac:spMk id="10" creationId="{B57F9158-9763-15B4-635F-2BD0E0DF771D}"/>
          </ac:spMkLst>
        </pc:spChg>
        <pc:spChg chg="add mod">
          <ac:chgData name="Tan Jinn Yeu" userId="S::e1329717@u.nus.edu::6da8ac47-ef65-4008-b3b8-476018c6fe0c" providerId="AD" clId="Web-{69982ED5-6389-932D-02E6-833ABBB38933}" dt="2024-03-02T09:00:48.520" v="669" actId="20577"/>
          <ac:spMkLst>
            <pc:docMk/>
            <pc:sldMk cId="2871576932" sldId="2740"/>
            <ac:spMk id="11" creationId="{1A7CAF73-C0E5-80ED-1BC5-E2A378E6E6FB}"/>
          </ac:spMkLst>
        </pc:spChg>
        <pc:spChg chg="add mod">
          <ac:chgData name="Tan Jinn Yeu" userId="S::e1329717@u.nus.edu::6da8ac47-ef65-4008-b3b8-476018c6fe0c" providerId="AD" clId="Web-{69982ED5-6389-932D-02E6-833ABBB38933}" dt="2024-03-02T08:52:48.428" v="550" actId="14100"/>
          <ac:spMkLst>
            <pc:docMk/>
            <pc:sldMk cId="2871576932" sldId="2740"/>
            <ac:spMk id="12" creationId="{9B2D5BFA-02A6-572F-1D5C-71AD055FC350}"/>
          </ac:spMkLst>
        </pc:spChg>
        <pc:spChg chg="add mod">
          <ac:chgData name="Tan Jinn Yeu" userId="S::e1329717@u.nus.edu::6da8ac47-ef65-4008-b3b8-476018c6fe0c" providerId="AD" clId="Web-{69982ED5-6389-932D-02E6-833ABBB38933}" dt="2024-03-02T08:53:41.445" v="559"/>
          <ac:spMkLst>
            <pc:docMk/>
            <pc:sldMk cId="2871576932" sldId="2740"/>
            <ac:spMk id="13" creationId="{268EC052-C40D-2B9C-A002-A12DE210AE3F}"/>
          </ac:spMkLst>
        </pc:spChg>
        <pc:spChg chg="add mod">
          <ac:chgData name="Tan Jinn Yeu" userId="S::e1329717@u.nus.edu::6da8ac47-ef65-4008-b3b8-476018c6fe0c" providerId="AD" clId="Web-{69982ED5-6389-932D-02E6-833ABBB38933}" dt="2024-03-02T08:56:37.937" v="584"/>
          <ac:spMkLst>
            <pc:docMk/>
            <pc:sldMk cId="2871576932" sldId="2740"/>
            <ac:spMk id="14" creationId="{3B1D2B31-40A9-A82E-3364-5D6EF41265D8}"/>
          </ac:spMkLst>
        </pc:spChg>
        <pc:spChg chg="add mod">
          <ac:chgData name="Tan Jinn Yeu" userId="S::e1329717@u.nus.edu::6da8ac47-ef65-4008-b3b8-476018c6fe0c" providerId="AD" clId="Web-{69982ED5-6389-932D-02E6-833ABBB38933}" dt="2024-03-02T08:54:50.606" v="577" actId="1076"/>
          <ac:spMkLst>
            <pc:docMk/>
            <pc:sldMk cId="2871576932" sldId="2740"/>
            <ac:spMk id="15" creationId="{56F72769-8DF8-ED22-2641-E3C1A5A58E64}"/>
          </ac:spMkLst>
        </pc:spChg>
        <pc:spChg chg="add del mod">
          <ac:chgData name="Tan Jinn Yeu" userId="S::e1329717@u.nus.edu::6da8ac47-ef65-4008-b3b8-476018c6fe0c" providerId="AD" clId="Web-{69982ED5-6389-932D-02E6-833ABBB38933}" dt="2024-03-02T08:57:16.547" v="585"/>
          <ac:spMkLst>
            <pc:docMk/>
            <pc:sldMk cId="2871576932" sldId="2740"/>
            <ac:spMk id="16" creationId="{1DAC9807-7ABD-A978-74E4-D54AC00A5757}"/>
          </ac:spMkLst>
        </pc:spChg>
      </pc:sldChg>
    </pc:docChg>
  </pc:docChgLst>
  <pc:docChgLst>
    <pc:chgData name="Tan Jinn Yeu" userId="S::e1329717@u.nus.edu::6da8ac47-ef65-4008-b3b8-476018c6fe0c" providerId="AD" clId="Web-{9FC2F020-D718-0FE6-E914-F7B1FBF94A84}"/>
    <pc:docChg chg="addSld modSld">
      <pc:chgData name="Tan Jinn Yeu" userId="S::e1329717@u.nus.edu::6da8ac47-ef65-4008-b3b8-476018c6fe0c" providerId="AD" clId="Web-{9FC2F020-D718-0FE6-E914-F7B1FBF94A84}" dt="2024-03-09T10:22:17.116" v="1084" actId="14100"/>
      <pc:docMkLst>
        <pc:docMk/>
      </pc:docMkLst>
      <pc:sldChg chg="modSp">
        <pc:chgData name="Tan Jinn Yeu" userId="S::e1329717@u.nus.edu::6da8ac47-ef65-4008-b3b8-476018c6fe0c" providerId="AD" clId="Web-{9FC2F020-D718-0FE6-E914-F7B1FBF94A84}" dt="2024-03-09T09:50:43.057" v="991"/>
        <pc:sldMkLst>
          <pc:docMk/>
          <pc:sldMk cId="2571130466" sldId="2724"/>
        </pc:sldMkLst>
        <pc:graphicFrameChg chg="mod modGraphic">
          <ac:chgData name="Tan Jinn Yeu" userId="S::e1329717@u.nus.edu::6da8ac47-ef65-4008-b3b8-476018c6fe0c" providerId="AD" clId="Web-{9FC2F020-D718-0FE6-E914-F7B1FBF94A84}" dt="2024-03-09T09:50:43.057" v="991"/>
          <ac:graphicFrameMkLst>
            <pc:docMk/>
            <pc:sldMk cId="2571130466" sldId="2724"/>
            <ac:graphicFrameMk id="2" creationId="{D56DCB00-AA0B-09D7-BD1E-22896D0046BF}"/>
          </ac:graphicFrameMkLst>
        </pc:graphicFrameChg>
      </pc:sldChg>
      <pc:sldChg chg="addSp delSp modSp add replId">
        <pc:chgData name="Tan Jinn Yeu" userId="S::e1329717@u.nus.edu::6da8ac47-ef65-4008-b3b8-476018c6fe0c" providerId="AD" clId="Web-{9FC2F020-D718-0FE6-E914-F7B1FBF94A84}" dt="2024-03-09T10:22:17.116" v="1084" actId="14100"/>
        <pc:sldMkLst>
          <pc:docMk/>
          <pc:sldMk cId="2921016610" sldId="2742"/>
        </pc:sldMkLst>
        <pc:spChg chg="mod">
          <ac:chgData name="Tan Jinn Yeu" userId="S::e1329717@u.nus.edu::6da8ac47-ef65-4008-b3b8-476018c6fe0c" providerId="AD" clId="Web-{9FC2F020-D718-0FE6-E914-F7B1FBF94A84}" dt="2024-03-09T08:38:08.764" v="1" actId="20577"/>
          <ac:spMkLst>
            <pc:docMk/>
            <pc:sldMk cId="2921016610" sldId="2742"/>
            <ac:spMk id="2" creationId="{00000000-0000-0000-0000-000000000000}"/>
          </ac:spMkLst>
        </pc:spChg>
        <pc:spChg chg="del">
          <ac:chgData name="Tan Jinn Yeu" userId="S::e1329717@u.nus.edu::6da8ac47-ef65-4008-b3b8-476018c6fe0c" providerId="AD" clId="Web-{9FC2F020-D718-0FE6-E914-F7B1FBF94A84}" dt="2024-03-09T08:38:13.451" v="12"/>
          <ac:spMkLst>
            <pc:docMk/>
            <pc:sldMk cId="2921016610" sldId="2742"/>
            <ac:spMk id="3" creationId="{8B943D97-A12D-F643-4608-7181BF25D23D}"/>
          </ac:spMkLst>
        </pc:spChg>
        <pc:spChg chg="del">
          <ac:chgData name="Tan Jinn Yeu" userId="S::e1329717@u.nus.edu::6da8ac47-ef65-4008-b3b8-476018c6fe0c" providerId="AD" clId="Web-{9FC2F020-D718-0FE6-E914-F7B1FBF94A84}" dt="2024-03-09T08:38:13.451" v="11"/>
          <ac:spMkLst>
            <pc:docMk/>
            <pc:sldMk cId="2921016610" sldId="2742"/>
            <ac:spMk id="7" creationId="{E4665773-C272-5B5F-4515-5A1325654C60}"/>
          </ac:spMkLst>
        </pc:spChg>
        <pc:spChg chg="del">
          <ac:chgData name="Tan Jinn Yeu" userId="S::e1329717@u.nus.edu::6da8ac47-ef65-4008-b3b8-476018c6fe0c" providerId="AD" clId="Web-{9FC2F020-D718-0FE6-E914-F7B1FBF94A84}" dt="2024-03-09T08:38:13.451" v="19"/>
          <ac:spMkLst>
            <pc:docMk/>
            <pc:sldMk cId="2921016610" sldId="2742"/>
            <ac:spMk id="8" creationId="{C2C1AAF6-E21D-8C39-674E-BD16BAF53771}"/>
          </ac:spMkLst>
        </pc:spChg>
        <pc:spChg chg="del">
          <ac:chgData name="Tan Jinn Yeu" userId="S::e1329717@u.nus.edu::6da8ac47-ef65-4008-b3b8-476018c6fe0c" providerId="AD" clId="Web-{9FC2F020-D718-0FE6-E914-F7B1FBF94A84}" dt="2024-03-09T08:38:13.451" v="18"/>
          <ac:spMkLst>
            <pc:docMk/>
            <pc:sldMk cId="2921016610" sldId="2742"/>
            <ac:spMk id="9" creationId="{347F9A94-368B-5573-21C1-0DD44D8BE125}"/>
          </ac:spMkLst>
        </pc:spChg>
        <pc:spChg chg="del">
          <ac:chgData name="Tan Jinn Yeu" userId="S::e1329717@u.nus.edu::6da8ac47-ef65-4008-b3b8-476018c6fe0c" providerId="AD" clId="Web-{9FC2F020-D718-0FE6-E914-F7B1FBF94A84}" dt="2024-03-09T08:38:13.451" v="17"/>
          <ac:spMkLst>
            <pc:docMk/>
            <pc:sldMk cId="2921016610" sldId="2742"/>
            <ac:spMk id="11" creationId="{1A7CAF73-C0E5-80ED-1BC5-E2A378E6E6FB}"/>
          </ac:spMkLst>
        </pc:spChg>
        <pc:spChg chg="del">
          <ac:chgData name="Tan Jinn Yeu" userId="S::e1329717@u.nus.edu::6da8ac47-ef65-4008-b3b8-476018c6fe0c" providerId="AD" clId="Web-{9FC2F020-D718-0FE6-E914-F7B1FBF94A84}" dt="2024-03-09T08:38:13.451" v="16"/>
          <ac:spMkLst>
            <pc:docMk/>
            <pc:sldMk cId="2921016610" sldId="2742"/>
            <ac:spMk id="12" creationId="{9B2D5BFA-02A6-572F-1D5C-71AD055FC350}"/>
          </ac:spMkLst>
        </pc:spChg>
        <pc:spChg chg="del">
          <ac:chgData name="Tan Jinn Yeu" userId="S::e1329717@u.nus.edu::6da8ac47-ef65-4008-b3b8-476018c6fe0c" providerId="AD" clId="Web-{9FC2F020-D718-0FE6-E914-F7B1FBF94A84}" dt="2024-03-09T08:38:13.451" v="15"/>
          <ac:spMkLst>
            <pc:docMk/>
            <pc:sldMk cId="2921016610" sldId="2742"/>
            <ac:spMk id="13" creationId="{268EC052-C40D-2B9C-A002-A12DE210AE3F}"/>
          </ac:spMkLst>
        </pc:spChg>
        <pc:spChg chg="del">
          <ac:chgData name="Tan Jinn Yeu" userId="S::e1329717@u.nus.edu::6da8ac47-ef65-4008-b3b8-476018c6fe0c" providerId="AD" clId="Web-{9FC2F020-D718-0FE6-E914-F7B1FBF94A84}" dt="2024-03-09T08:38:13.451" v="14"/>
          <ac:spMkLst>
            <pc:docMk/>
            <pc:sldMk cId="2921016610" sldId="2742"/>
            <ac:spMk id="14" creationId="{3B1D2B31-40A9-A82E-3364-5D6EF41265D8}"/>
          </ac:spMkLst>
        </pc:spChg>
        <pc:spChg chg="del">
          <ac:chgData name="Tan Jinn Yeu" userId="S::e1329717@u.nus.edu::6da8ac47-ef65-4008-b3b8-476018c6fe0c" providerId="AD" clId="Web-{9FC2F020-D718-0FE6-E914-F7B1FBF94A84}" dt="2024-03-09T08:38:13.451" v="13"/>
          <ac:spMkLst>
            <pc:docMk/>
            <pc:sldMk cId="2921016610" sldId="2742"/>
            <ac:spMk id="15" creationId="{56F72769-8DF8-ED22-2641-E3C1A5A58E64}"/>
          </ac:spMkLst>
        </pc:spChg>
        <pc:spChg chg="del">
          <ac:chgData name="Tan Jinn Yeu" userId="S::e1329717@u.nus.edu::6da8ac47-ef65-4008-b3b8-476018c6fe0c" providerId="AD" clId="Web-{9FC2F020-D718-0FE6-E914-F7B1FBF94A84}" dt="2024-03-09T08:38:13.451" v="9"/>
          <ac:spMkLst>
            <pc:docMk/>
            <pc:sldMk cId="2921016610" sldId="2742"/>
            <ac:spMk id="16" creationId="{9F572A7D-6B9C-0352-B5A3-EBD4B81F8A21}"/>
          </ac:spMkLst>
        </pc:spChg>
        <pc:spChg chg="del">
          <ac:chgData name="Tan Jinn Yeu" userId="S::e1329717@u.nus.edu::6da8ac47-ef65-4008-b3b8-476018c6fe0c" providerId="AD" clId="Web-{9FC2F020-D718-0FE6-E914-F7B1FBF94A84}" dt="2024-03-09T08:38:13.451" v="10"/>
          <ac:spMkLst>
            <pc:docMk/>
            <pc:sldMk cId="2921016610" sldId="2742"/>
            <ac:spMk id="17" creationId="{3E15CD53-509A-A942-0478-770962F47F5B}"/>
          </ac:spMkLst>
        </pc:spChg>
        <pc:spChg chg="del">
          <ac:chgData name="Tan Jinn Yeu" userId="S::e1329717@u.nus.edu::6da8ac47-ef65-4008-b3b8-476018c6fe0c" providerId="AD" clId="Web-{9FC2F020-D718-0FE6-E914-F7B1FBF94A84}" dt="2024-03-09T08:38:13.451" v="8"/>
          <ac:spMkLst>
            <pc:docMk/>
            <pc:sldMk cId="2921016610" sldId="2742"/>
            <ac:spMk id="18" creationId="{A9DBC932-7933-C96C-E48F-2D7672E69A6E}"/>
          </ac:spMkLst>
        </pc:spChg>
        <pc:spChg chg="del">
          <ac:chgData name="Tan Jinn Yeu" userId="S::e1329717@u.nus.edu::6da8ac47-ef65-4008-b3b8-476018c6fe0c" providerId="AD" clId="Web-{9FC2F020-D718-0FE6-E914-F7B1FBF94A84}" dt="2024-03-09T08:38:13.451" v="7"/>
          <ac:spMkLst>
            <pc:docMk/>
            <pc:sldMk cId="2921016610" sldId="2742"/>
            <ac:spMk id="19" creationId="{3B83CE21-51C9-0488-EC0A-0476221FA4D6}"/>
          </ac:spMkLst>
        </pc:spChg>
        <pc:spChg chg="del">
          <ac:chgData name="Tan Jinn Yeu" userId="S::e1329717@u.nus.edu::6da8ac47-ef65-4008-b3b8-476018c6fe0c" providerId="AD" clId="Web-{9FC2F020-D718-0FE6-E914-F7B1FBF94A84}" dt="2024-03-09T08:38:13.451" v="6"/>
          <ac:spMkLst>
            <pc:docMk/>
            <pc:sldMk cId="2921016610" sldId="2742"/>
            <ac:spMk id="21" creationId="{B5B440B4-ECF8-E29D-6CC9-6D083DE9D6F3}"/>
          </ac:spMkLst>
        </pc:spChg>
        <pc:spChg chg="del">
          <ac:chgData name="Tan Jinn Yeu" userId="S::e1329717@u.nus.edu::6da8ac47-ef65-4008-b3b8-476018c6fe0c" providerId="AD" clId="Web-{9FC2F020-D718-0FE6-E914-F7B1FBF94A84}" dt="2024-03-09T08:38:13.451" v="4"/>
          <ac:spMkLst>
            <pc:docMk/>
            <pc:sldMk cId="2921016610" sldId="2742"/>
            <ac:spMk id="23" creationId="{B89C346D-07E1-BC6C-EB2F-B5193C839242}"/>
          </ac:spMkLst>
        </pc:spChg>
        <pc:spChg chg="del">
          <ac:chgData name="Tan Jinn Yeu" userId="S::e1329717@u.nus.edu::6da8ac47-ef65-4008-b3b8-476018c6fe0c" providerId="AD" clId="Web-{9FC2F020-D718-0FE6-E914-F7B1FBF94A84}" dt="2024-03-09T08:38:13.451" v="5"/>
          <ac:spMkLst>
            <pc:docMk/>
            <pc:sldMk cId="2921016610" sldId="2742"/>
            <ac:spMk id="29" creationId="{50E318C6-94C2-22EC-B0B3-90E1F7BDD3DE}"/>
          </ac:spMkLst>
        </pc:spChg>
        <pc:spChg chg="del">
          <ac:chgData name="Tan Jinn Yeu" userId="S::e1329717@u.nus.edu::6da8ac47-ef65-4008-b3b8-476018c6fe0c" providerId="AD" clId="Web-{9FC2F020-D718-0FE6-E914-F7B1FBF94A84}" dt="2024-03-09T08:38:13.451" v="3"/>
          <ac:spMkLst>
            <pc:docMk/>
            <pc:sldMk cId="2921016610" sldId="2742"/>
            <ac:spMk id="31" creationId="{4291F9BF-50A5-5184-E1CA-2305A1DEB028}"/>
          </ac:spMkLst>
        </pc:spChg>
        <pc:spChg chg="del">
          <ac:chgData name="Tan Jinn Yeu" userId="S::e1329717@u.nus.edu::6da8ac47-ef65-4008-b3b8-476018c6fe0c" providerId="AD" clId="Web-{9FC2F020-D718-0FE6-E914-F7B1FBF94A84}" dt="2024-03-09T08:38:13.451" v="2"/>
          <ac:spMkLst>
            <pc:docMk/>
            <pc:sldMk cId="2921016610" sldId="2742"/>
            <ac:spMk id="39" creationId="{1BB4B8BB-FBB1-0D1B-C91F-75F6ED7B6639}"/>
          </ac:spMkLst>
        </pc:spChg>
        <pc:spChg chg="del">
          <ac:chgData name="Tan Jinn Yeu" userId="S::e1329717@u.nus.edu::6da8ac47-ef65-4008-b3b8-476018c6fe0c" providerId="AD" clId="Web-{9FC2F020-D718-0FE6-E914-F7B1FBF94A84}" dt="2024-03-09T08:38:13.451" v="20"/>
          <ac:spMkLst>
            <pc:docMk/>
            <pc:sldMk cId="2921016610" sldId="2742"/>
            <ac:spMk id="42" creationId="{47A3AC20-9A8B-5BA2-4B01-867BF256DD8A}"/>
          </ac:spMkLst>
        </pc:spChg>
        <pc:spChg chg="add mod">
          <ac:chgData name="Tan Jinn Yeu" userId="S::e1329717@u.nus.edu::6da8ac47-ef65-4008-b3b8-476018c6fe0c" providerId="AD" clId="Web-{9FC2F020-D718-0FE6-E914-F7B1FBF94A84}" dt="2024-03-09T10:22:17.116" v="1084" actId="14100"/>
          <ac:spMkLst>
            <pc:docMk/>
            <pc:sldMk cId="2921016610" sldId="2742"/>
            <ac:spMk id="183" creationId="{84657C2E-1833-5F07-F9C9-40BEB19FDA01}"/>
          </ac:spMkLst>
        </pc:spChg>
        <pc:spChg chg="add mod">
          <ac:chgData name="Tan Jinn Yeu" userId="S::e1329717@u.nus.edu::6da8ac47-ef65-4008-b3b8-476018c6fe0c" providerId="AD" clId="Web-{9FC2F020-D718-0FE6-E914-F7B1FBF94A84}" dt="2024-03-09T10:22:14.319" v="1083" actId="14100"/>
          <ac:spMkLst>
            <pc:docMk/>
            <pc:sldMk cId="2921016610" sldId="2742"/>
            <ac:spMk id="184" creationId="{45277044-480D-CFDC-F307-82244A3D6045}"/>
          </ac:spMkLst>
        </pc:spChg>
        <pc:spChg chg="add mod">
          <ac:chgData name="Tan Jinn Yeu" userId="S::e1329717@u.nus.edu::6da8ac47-ef65-4008-b3b8-476018c6fe0c" providerId="AD" clId="Web-{9FC2F020-D718-0FE6-E914-F7B1FBF94A84}" dt="2024-03-09T08:53:41.145" v="271" actId="1076"/>
          <ac:spMkLst>
            <pc:docMk/>
            <pc:sldMk cId="2921016610" sldId="2742"/>
            <ac:spMk id="185" creationId="{F170936F-1112-D828-1169-2C14C5F2FC25}"/>
          </ac:spMkLst>
        </pc:spChg>
        <pc:spChg chg="add mod">
          <ac:chgData name="Tan Jinn Yeu" userId="S::e1329717@u.nus.edu::6da8ac47-ef65-4008-b3b8-476018c6fe0c" providerId="AD" clId="Web-{9FC2F020-D718-0FE6-E914-F7B1FBF94A84}" dt="2024-03-09T08:54:09.192" v="288" actId="1076"/>
          <ac:spMkLst>
            <pc:docMk/>
            <pc:sldMk cId="2921016610" sldId="2742"/>
            <ac:spMk id="186" creationId="{A29F5380-30A7-34E5-3499-60ED35FEC437}"/>
          </ac:spMkLst>
        </pc:spChg>
        <pc:spChg chg="add mod">
          <ac:chgData name="Tan Jinn Yeu" userId="S::e1329717@u.nus.edu::6da8ac47-ef65-4008-b3b8-476018c6fe0c" providerId="AD" clId="Web-{9FC2F020-D718-0FE6-E914-F7B1FBF94A84}" dt="2024-03-09T09:36:57.632" v="289" actId="1076"/>
          <ac:spMkLst>
            <pc:docMk/>
            <pc:sldMk cId="2921016610" sldId="2742"/>
            <ac:spMk id="187" creationId="{773BA67E-4939-1A87-DA59-F018A4EE1B1D}"/>
          </ac:spMkLst>
        </pc:spChg>
        <pc:spChg chg="add mod">
          <ac:chgData name="Tan Jinn Yeu" userId="S::e1329717@u.nus.edu::6da8ac47-ef65-4008-b3b8-476018c6fe0c" providerId="AD" clId="Web-{9FC2F020-D718-0FE6-E914-F7B1FBF94A84}" dt="2024-03-09T08:53:57.442" v="281" actId="14100"/>
          <ac:spMkLst>
            <pc:docMk/>
            <pc:sldMk cId="2921016610" sldId="2742"/>
            <ac:spMk id="188" creationId="{C42FA862-2A37-85F7-79A1-DFBF966718C2}"/>
          </ac:spMkLst>
        </pc:spChg>
        <pc:graphicFrameChg chg="add del mod modGraphic">
          <ac:chgData name="Tan Jinn Yeu" userId="S::e1329717@u.nus.edu::6da8ac47-ef65-4008-b3b8-476018c6fe0c" providerId="AD" clId="Web-{9FC2F020-D718-0FE6-E914-F7B1FBF94A84}" dt="2024-03-09T08:39:37.985" v="46"/>
          <ac:graphicFrameMkLst>
            <pc:docMk/>
            <pc:sldMk cId="2921016610" sldId="2742"/>
            <ac:graphicFrameMk id="4" creationId="{3CBE62C2-AF85-1486-EC55-B7335003B667}"/>
          </ac:graphicFrameMkLst>
        </pc:graphicFrameChg>
      </pc:sldChg>
    </pc:docChg>
  </pc:docChgLst>
  <pc:docChgLst>
    <pc:chgData name="Tan Jinn Yeu" userId="S::e1329717@u.nus.edu::6da8ac47-ef65-4008-b3b8-476018c6fe0c" providerId="AD" clId="Web-{E2013A90-DF8F-8C58-A50E-0B30F346BC0C}"/>
    <pc:docChg chg="delSld modSld">
      <pc:chgData name="Tan Jinn Yeu" userId="S::e1329717@u.nus.edu::6da8ac47-ef65-4008-b3b8-476018c6fe0c" providerId="AD" clId="Web-{E2013A90-DF8F-8C58-A50E-0B30F346BC0C}" dt="2024-03-16T09:23:32.969" v="28" actId="20577"/>
      <pc:docMkLst>
        <pc:docMk/>
      </pc:docMkLst>
      <pc:sldChg chg="del">
        <pc:chgData name="Tan Jinn Yeu" userId="S::e1329717@u.nus.edu::6da8ac47-ef65-4008-b3b8-476018c6fe0c" providerId="AD" clId="Web-{E2013A90-DF8F-8C58-A50E-0B30F346BC0C}" dt="2024-03-16T08:11:49.037" v="24"/>
        <pc:sldMkLst>
          <pc:docMk/>
          <pc:sldMk cId="1528150388" sldId="277"/>
        </pc:sldMkLst>
      </pc:sldChg>
      <pc:sldChg chg="del">
        <pc:chgData name="Tan Jinn Yeu" userId="S::e1329717@u.nus.edu::6da8ac47-ef65-4008-b3b8-476018c6fe0c" providerId="AD" clId="Web-{E2013A90-DF8F-8C58-A50E-0B30F346BC0C}" dt="2024-03-16T08:11:48.990" v="0"/>
        <pc:sldMkLst>
          <pc:docMk/>
          <pc:sldMk cId="1064642227" sldId="2522"/>
        </pc:sldMkLst>
      </pc:sldChg>
      <pc:sldChg chg="del">
        <pc:chgData name="Tan Jinn Yeu" userId="S::e1329717@u.nus.edu::6da8ac47-ef65-4008-b3b8-476018c6fe0c" providerId="AD" clId="Web-{E2013A90-DF8F-8C58-A50E-0B30F346BC0C}" dt="2024-03-16T08:11:49.021" v="22"/>
        <pc:sldMkLst>
          <pc:docMk/>
          <pc:sldMk cId="2215457398" sldId="2708"/>
        </pc:sldMkLst>
      </pc:sldChg>
      <pc:sldChg chg="del">
        <pc:chgData name="Tan Jinn Yeu" userId="S::e1329717@u.nus.edu::6da8ac47-ef65-4008-b3b8-476018c6fe0c" providerId="AD" clId="Web-{E2013A90-DF8F-8C58-A50E-0B30F346BC0C}" dt="2024-03-16T08:11:48.990" v="2"/>
        <pc:sldMkLst>
          <pc:docMk/>
          <pc:sldMk cId="4225894189" sldId="2709"/>
        </pc:sldMkLst>
      </pc:sldChg>
      <pc:sldChg chg="del">
        <pc:chgData name="Tan Jinn Yeu" userId="S::e1329717@u.nus.edu::6da8ac47-ef65-4008-b3b8-476018c6fe0c" providerId="AD" clId="Web-{E2013A90-DF8F-8C58-A50E-0B30F346BC0C}" dt="2024-03-16T08:11:48.990" v="1"/>
        <pc:sldMkLst>
          <pc:docMk/>
          <pc:sldMk cId="4166494624" sldId="2710"/>
        </pc:sldMkLst>
      </pc:sldChg>
      <pc:sldChg chg="del">
        <pc:chgData name="Tan Jinn Yeu" userId="S::e1329717@u.nus.edu::6da8ac47-ef65-4008-b3b8-476018c6fe0c" providerId="AD" clId="Web-{E2013A90-DF8F-8C58-A50E-0B30F346BC0C}" dt="2024-03-16T08:11:49.021" v="21"/>
        <pc:sldMkLst>
          <pc:docMk/>
          <pc:sldMk cId="2859411575" sldId="2713"/>
        </pc:sldMkLst>
      </pc:sldChg>
      <pc:sldChg chg="del">
        <pc:chgData name="Tan Jinn Yeu" userId="S::e1329717@u.nus.edu::6da8ac47-ef65-4008-b3b8-476018c6fe0c" providerId="AD" clId="Web-{E2013A90-DF8F-8C58-A50E-0B30F346BC0C}" dt="2024-03-16T08:11:49.006" v="12"/>
        <pc:sldMkLst>
          <pc:docMk/>
          <pc:sldMk cId="1404563429" sldId="2714"/>
        </pc:sldMkLst>
      </pc:sldChg>
      <pc:sldChg chg="del">
        <pc:chgData name="Tan Jinn Yeu" userId="S::e1329717@u.nus.edu::6da8ac47-ef65-4008-b3b8-476018c6fe0c" providerId="AD" clId="Web-{E2013A90-DF8F-8C58-A50E-0B30F346BC0C}" dt="2024-03-16T08:11:48.990" v="7"/>
        <pc:sldMkLst>
          <pc:docMk/>
          <pc:sldMk cId="2076965053" sldId="2715"/>
        </pc:sldMkLst>
      </pc:sldChg>
      <pc:sldChg chg="del">
        <pc:chgData name="Tan Jinn Yeu" userId="S::e1329717@u.nus.edu::6da8ac47-ef65-4008-b3b8-476018c6fe0c" providerId="AD" clId="Web-{E2013A90-DF8F-8C58-A50E-0B30F346BC0C}" dt="2024-03-16T08:11:48.990" v="6"/>
        <pc:sldMkLst>
          <pc:docMk/>
          <pc:sldMk cId="3118626913" sldId="2716"/>
        </pc:sldMkLst>
      </pc:sldChg>
      <pc:sldChg chg="del">
        <pc:chgData name="Tan Jinn Yeu" userId="S::e1329717@u.nus.edu::6da8ac47-ef65-4008-b3b8-476018c6fe0c" providerId="AD" clId="Web-{E2013A90-DF8F-8C58-A50E-0B30F346BC0C}" dt="2024-03-16T08:11:48.990" v="4"/>
        <pc:sldMkLst>
          <pc:docMk/>
          <pc:sldMk cId="1365228574" sldId="2717"/>
        </pc:sldMkLst>
      </pc:sldChg>
      <pc:sldChg chg="del">
        <pc:chgData name="Tan Jinn Yeu" userId="S::e1329717@u.nus.edu::6da8ac47-ef65-4008-b3b8-476018c6fe0c" providerId="AD" clId="Web-{E2013A90-DF8F-8C58-A50E-0B30F346BC0C}" dt="2024-03-16T08:11:48.990" v="3"/>
        <pc:sldMkLst>
          <pc:docMk/>
          <pc:sldMk cId="2712164030" sldId="2718"/>
        </pc:sldMkLst>
      </pc:sldChg>
      <pc:sldChg chg="del">
        <pc:chgData name="Tan Jinn Yeu" userId="S::e1329717@u.nus.edu::6da8ac47-ef65-4008-b3b8-476018c6fe0c" providerId="AD" clId="Web-{E2013A90-DF8F-8C58-A50E-0B30F346BC0C}" dt="2024-03-16T08:11:49.037" v="23"/>
        <pc:sldMkLst>
          <pc:docMk/>
          <pc:sldMk cId="3701812715" sldId="2719"/>
        </pc:sldMkLst>
      </pc:sldChg>
      <pc:sldChg chg="del">
        <pc:chgData name="Tan Jinn Yeu" userId="S::e1329717@u.nus.edu::6da8ac47-ef65-4008-b3b8-476018c6fe0c" providerId="AD" clId="Web-{E2013A90-DF8F-8C58-A50E-0B30F346BC0C}" dt="2024-03-16T08:11:49.021" v="20"/>
        <pc:sldMkLst>
          <pc:docMk/>
          <pc:sldMk cId="1431474765" sldId="2720"/>
        </pc:sldMkLst>
      </pc:sldChg>
      <pc:sldChg chg="del">
        <pc:chgData name="Tan Jinn Yeu" userId="S::e1329717@u.nus.edu::6da8ac47-ef65-4008-b3b8-476018c6fe0c" providerId="AD" clId="Web-{E2013A90-DF8F-8C58-A50E-0B30F346BC0C}" dt="2024-03-16T08:11:49.021" v="19"/>
        <pc:sldMkLst>
          <pc:docMk/>
          <pc:sldMk cId="2412464585" sldId="2721"/>
        </pc:sldMkLst>
      </pc:sldChg>
      <pc:sldChg chg="del">
        <pc:chgData name="Tan Jinn Yeu" userId="S::e1329717@u.nus.edu::6da8ac47-ef65-4008-b3b8-476018c6fe0c" providerId="AD" clId="Web-{E2013A90-DF8F-8C58-A50E-0B30F346BC0C}" dt="2024-03-16T08:11:48.990" v="5"/>
        <pc:sldMkLst>
          <pc:docMk/>
          <pc:sldMk cId="4170352820" sldId="2722"/>
        </pc:sldMkLst>
      </pc:sldChg>
      <pc:sldChg chg="del">
        <pc:chgData name="Tan Jinn Yeu" userId="S::e1329717@u.nus.edu::6da8ac47-ef65-4008-b3b8-476018c6fe0c" providerId="AD" clId="Web-{E2013A90-DF8F-8C58-A50E-0B30F346BC0C}" dt="2024-03-16T08:11:49.006" v="14"/>
        <pc:sldMkLst>
          <pc:docMk/>
          <pc:sldMk cId="1718729462" sldId="2725"/>
        </pc:sldMkLst>
      </pc:sldChg>
      <pc:sldChg chg="modSp">
        <pc:chgData name="Tan Jinn Yeu" userId="S::e1329717@u.nus.edu::6da8ac47-ef65-4008-b3b8-476018c6fe0c" providerId="AD" clId="Web-{E2013A90-DF8F-8C58-A50E-0B30F346BC0C}" dt="2024-03-16T09:23:32.969" v="28" actId="20577"/>
        <pc:sldMkLst>
          <pc:docMk/>
          <pc:sldMk cId="2612886054" sldId="2726"/>
        </pc:sldMkLst>
        <pc:spChg chg="mod">
          <ac:chgData name="Tan Jinn Yeu" userId="S::e1329717@u.nus.edu::6da8ac47-ef65-4008-b3b8-476018c6fe0c" providerId="AD" clId="Web-{E2013A90-DF8F-8C58-A50E-0B30F346BC0C}" dt="2024-03-16T09:23:32.969" v="28" actId="20577"/>
          <ac:spMkLst>
            <pc:docMk/>
            <pc:sldMk cId="2612886054" sldId="2726"/>
            <ac:spMk id="3" creationId="{00000000-0000-0000-0000-000000000000}"/>
          </ac:spMkLst>
        </pc:spChg>
      </pc:sldChg>
      <pc:sldChg chg="del">
        <pc:chgData name="Tan Jinn Yeu" userId="S::e1329717@u.nus.edu::6da8ac47-ef65-4008-b3b8-476018c6fe0c" providerId="AD" clId="Web-{E2013A90-DF8F-8C58-A50E-0B30F346BC0C}" dt="2024-03-16T08:11:49.021" v="16"/>
        <pc:sldMkLst>
          <pc:docMk/>
          <pc:sldMk cId="1122923449" sldId="2734"/>
        </pc:sldMkLst>
      </pc:sldChg>
      <pc:sldChg chg="del">
        <pc:chgData name="Tan Jinn Yeu" userId="S::e1329717@u.nus.edu::6da8ac47-ef65-4008-b3b8-476018c6fe0c" providerId="AD" clId="Web-{E2013A90-DF8F-8C58-A50E-0B30F346BC0C}" dt="2024-03-16T08:11:49.021" v="15"/>
        <pc:sldMkLst>
          <pc:docMk/>
          <pc:sldMk cId="2342005655" sldId="2738"/>
        </pc:sldMkLst>
      </pc:sldChg>
      <pc:sldChg chg="del">
        <pc:chgData name="Tan Jinn Yeu" userId="S::e1329717@u.nus.edu::6da8ac47-ef65-4008-b3b8-476018c6fe0c" providerId="AD" clId="Web-{E2013A90-DF8F-8C58-A50E-0B30F346BC0C}" dt="2024-03-16T08:11:49.006" v="10"/>
        <pc:sldMkLst>
          <pc:docMk/>
          <pc:sldMk cId="2871576932" sldId="2740"/>
        </pc:sldMkLst>
      </pc:sldChg>
      <pc:sldChg chg="del">
        <pc:chgData name="Tan Jinn Yeu" userId="S::e1329717@u.nus.edu::6da8ac47-ef65-4008-b3b8-476018c6fe0c" providerId="AD" clId="Web-{E2013A90-DF8F-8C58-A50E-0B30F346BC0C}" dt="2024-03-16T08:11:49.006" v="9"/>
        <pc:sldMkLst>
          <pc:docMk/>
          <pc:sldMk cId="2270904946" sldId="2741"/>
        </pc:sldMkLst>
      </pc:sldChg>
      <pc:sldChg chg="del">
        <pc:chgData name="Tan Jinn Yeu" userId="S::e1329717@u.nus.edu::6da8ac47-ef65-4008-b3b8-476018c6fe0c" providerId="AD" clId="Web-{E2013A90-DF8F-8C58-A50E-0B30F346BC0C}" dt="2024-03-16T08:11:49.006" v="8"/>
        <pc:sldMkLst>
          <pc:docMk/>
          <pc:sldMk cId="2921016610" sldId="2742"/>
        </pc:sldMkLst>
      </pc:sldChg>
      <pc:sldChg chg="del">
        <pc:chgData name="Tan Jinn Yeu" userId="S::e1329717@u.nus.edu::6da8ac47-ef65-4008-b3b8-476018c6fe0c" providerId="AD" clId="Web-{E2013A90-DF8F-8C58-A50E-0B30F346BC0C}" dt="2024-03-16T08:11:49.021" v="17"/>
        <pc:sldMkLst>
          <pc:docMk/>
          <pc:sldMk cId="2681053579" sldId="2745"/>
        </pc:sldMkLst>
      </pc:sldChg>
      <pc:sldChg chg="del">
        <pc:chgData name="Tan Jinn Yeu" userId="S::e1329717@u.nus.edu::6da8ac47-ef65-4008-b3b8-476018c6fe0c" providerId="AD" clId="Web-{E2013A90-DF8F-8C58-A50E-0B30F346BC0C}" dt="2024-03-16T08:11:49.021" v="18"/>
        <pc:sldMkLst>
          <pc:docMk/>
          <pc:sldMk cId="677123022" sldId="2746"/>
        </pc:sldMkLst>
      </pc:sldChg>
      <pc:sldChg chg="del">
        <pc:chgData name="Tan Jinn Yeu" userId="S::e1329717@u.nus.edu::6da8ac47-ef65-4008-b3b8-476018c6fe0c" providerId="AD" clId="Web-{E2013A90-DF8F-8C58-A50E-0B30F346BC0C}" dt="2024-03-16T08:11:49.006" v="13"/>
        <pc:sldMkLst>
          <pc:docMk/>
          <pc:sldMk cId="910371222" sldId="2747"/>
        </pc:sldMkLst>
      </pc:sldChg>
      <pc:sldChg chg="del">
        <pc:chgData name="Tan Jinn Yeu" userId="S::e1329717@u.nus.edu::6da8ac47-ef65-4008-b3b8-476018c6fe0c" providerId="AD" clId="Web-{E2013A90-DF8F-8C58-A50E-0B30F346BC0C}" dt="2024-03-16T08:11:49.006" v="11"/>
        <pc:sldMkLst>
          <pc:docMk/>
          <pc:sldMk cId="3100756459" sldId="2748"/>
        </pc:sldMkLst>
      </pc:sldChg>
    </pc:docChg>
  </pc:docChgLst>
  <pc:docChgLst>
    <pc:chgData name="Pan Lifan" userId="8d8e7c29-6440-423f-885b-d8f7da220697" providerId="ADAL" clId="{9EDBE8CF-A551-4124-BD7C-72E6FB675366}"/>
    <pc:docChg chg="modSld">
      <pc:chgData name="Pan Lifan" userId="8d8e7c29-6440-423f-885b-d8f7da220697" providerId="ADAL" clId="{9EDBE8CF-A551-4124-BD7C-72E6FB675366}" dt="2024-03-16T09:23:33.894" v="16" actId="113"/>
      <pc:docMkLst>
        <pc:docMk/>
      </pc:docMkLst>
      <pc:sldChg chg="modSp mod">
        <pc:chgData name="Pan Lifan" userId="8d8e7c29-6440-423f-885b-d8f7da220697" providerId="ADAL" clId="{9EDBE8CF-A551-4124-BD7C-72E6FB675366}" dt="2024-03-16T09:00:49.590" v="12" actId="20577"/>
        <pc:sldMkLst>
          <pc:docMk/>
          <pc:sldMk cId="2324463684" sldId="2729"/>
        </pc:sldMkLst>
        <pc:spChg chg="mod">
          <ac:chgData name="Pan Lifan" userId="8d8e7c29-6440-423f-885b-d8f7da220697" providerId="ADAL" clId="{9EDBE8CF-A551-4124-BD7C-72E6FB675366}" dt="2024-03-16T09:00:49.590" v="12" actId="20577"/>
          <ac:spMkLst>
            <pc:docMk/>
            <pc:sldMk cId="2324463684" sldId="2729"/>
            <ac:spMk id="3" creationId="{00000000-0000-0000-0000-000000000000}"/>
          </ac:spMkLst>
        </pc:spChg>
      </pc:sldChg>
      <pc:sldChg chg="modSp mod">
        <pc:chgData name="Pan Lifan" userId="8d8e7c29-6440-423f-885b-d8f7da220697" providerId="ADAL" clId="{9EDBE8CF-A551-4124-BD7C-72E6FB675366}" dt="2024-03-16T09:23:33.894" v="16" actId="113"/>
        <pc:sldMkLst>
          <pc:docMk/>
          <pc:sldMk cId="2325154769" sldId="2735"/>
        </pc:sldMkLst>
        <pc:spChg chg="mod">
          <ac:chgData name="Pan Lifan" userId="8d8e7c29-6440-423f-885b-d8f7da220697" providerId="ADAL" clId="{9EDBE8CF-A551-4124-BD7C-72E6FB675366}" dt="2024-03-16T09:23:33.894" v="16" actId="113"/>
          <ac:spMkLst>
            <pc:docMk/>
            <pc:sldMk cId="2325154769" sldId="2735"/>
            <ac:spMk id="3" creationId="{90D05AEE-A784-36B0-7380-15F59D37DEAB}"/>
          </ac:spMkLst>
        </pc:spChg>
      </pc:sldChg>
    </pc:docChg>
  </pc:docChgLst>
  <pc:docChgLst>
    <pc:chgData name="Ho Zi Hao Timothy" userId="S::e0015027@u.nus.edu::107df5b9-3f05-4709-aef2-9e79a8b9c07e" providerId="AD" clId="Web-{B826D981-3F69-5A17-9566-CD17FE516E01}"/>
    <pc:docChg chg="addSld delSld modSld">
      <pc:chgData name="Ho Zi Hao Timothy" userId="S::e0015027@u.nus.edu::107df5b9-3f05-4709-aef2-9e79a8b9c07e" providerId="AD" clId="Web-{B826D981-3F69-5A17-9566-CD17FE516E01}" dt="2024-02-26T14:31:33.097" v="1691" actId="20577"/>
      <pc:docMkLst>
        <pc:docMk/>
      </pc:docMkLst>
      <pc:sldChg chg="modSp">
        <pc:chgData name="Ho Zi Hao Timothy" userId="S::e0015027@u.nus.edu::107df5b9-3f05-4709-aef2-9e79a8b9c07e" providerId="AD" clId="Web-{B826D981-3F69-5A17-9566-CD17FE516E01}" dt="2024-02-26T14:23:06.306" v="753" actId="20577"/>
        <pc:sldMkLst>
          <pc:docMk/>
          <pc:sldMk cId="513291750" sldId="2723"/>
        </pc:sldMkLst>
        <pc:spChg chg="mod">
          <ac:chgData name="Ho Zi Hao Timothy" userId="S::e0015027@u.nus.edu::107df5b9-3f05-4709-aef2-9e79a8b9c07e" providerId="AD" clId="Web-{B826D981-3F69-5A17-9566-CD17FE516E01}" dt="2024-02-26T14:23:06.306" v="753" actId="20577"/>
          <ac:spMkLst>
            <pc:docMk/>
            <pc:sldMk cId="513291750" sldId="2723"/>
            <ac:spMk id="3" creationId="{00000000-0000-0000-0000-000000000000}"/>
          </ac:spMkLst>
        </pc:spChg>
      </pc:sldChg>
      <pc:sldChg chg="modSp">
        <pc:chgData name="Ho Zi Hao Timothy" userId="S::e0015027@u.nus.edu::107df5b9-3f05-4709-aef2-9e79a8b9c07e" providerId="AD" clId="Web-{B826D981-3F69-5A17-9566-CD17FE516E01}" dt="2024-02-26T14:31:33.097" v="1691" actId="20577"/>
        <pc:sldMkLst>
          <pc:docMk/>
          <pc:sldMk cId="2571130466" sldId="2724"/>
        </pc:sldMkLst>
        <pc:spChg chg="mod">
          <ac:chgData name="Ho Zi Hao Timothy" userId="S::e0015027@u.nus.edu::107df5b9-3f05-4709-aef2-9e79a8b9c07e" providerId="AD" clId="Web-{B826D981-3F69-5A17-9566-CD17FE516E01}" dt="2024-02-26T14:31:33.097" v="1691" actId="20577"/>
          <ac:spMkLst>
            <pc:docMk/>
            <pc:sldMk cId="2571130466" sldId="2724"/>
            <ac:spMk id="3" creationId="{00000000-0000-0000-0000-000000000000}"/>
          </ac:spMkLst>
        </pc:spChg>
      </pc:sldChg>
      <pc:sldChg chg="modSp">
        <pc:chgData name="Ho Zi Hao Timothy" userId="S::e0015027@u.nus.edu::107df5b9-3f05-4709-aef2-9e79a8b9c07e" providerId="AD" clId="Web-{B826D981-3F69-5A17-9566-CD17FE516E01}" dt="2024-02-26T14:08:00.101" v="46" actId="20577"/>
        <pc:sldMkLst>
          <pc:docMk/>
          <pc:sldMk cId="2324463684" sldId="2729"/>
        </pc:sldMkLst>
        <pc:spChg chg="mod">
          <ac:chgData name="Ho Zi Hao Timothy" userId="S::e0015027@u.nus.edu::107df5b9-3f05-4709-aef2-9e79a8b9c07e" providerId="AD" clId="Web-{B826D981-3F69-5A17-9566-CD17FE516E01}" dt="2024-02-26T14:08:00.101" v="46" actId="20577"/>
          <ac:spMkLst>
            <pc:docMk/>
            <pc:sldMk cId="2324463684" sldId="2729"/>
            <ac:spMk id="3" creationId="{00000000-0000-0000-0000-000000000000}"/>
          </ac:spMkLst>
        </pc:spChg>
      </pc:sldChg>
      <pc:sldChg chg="modSp">
        <pc:chgData name="Ho Zi Hao Timothy" userId="S::e0015027@u.nus.edu::107df5b9-3f05-4709-aef2-9e79a8b9c07e" providerId="AD" clId="Web-{B826D981-3F69-5A17-9566-CD17FE516E01}" dt="2024-02-26T14:30:34.643" v="1643"/>
        <pc:sldMkLst>
          <pc:docMk/>
          <pc:sldMk cId="3834966865" sldId="2730"/>
        </pc:sldMkLst>
        <pc:graphicFrameChg chg="mod modGraphic">
          <ac:chgData name="Ho Zi Hao Timothy" userId="S::e0015027@u.nus.edu::107df5b9-3f05-4709-aef2-9e79a8b9c07e" providerId="AD" clId="Web-{B826D981-3F69-5A17-9566-CD17FE516E01}" dt="2024-02-26T14:30:34.643" v="1643"/>
          <ac:graphicFrameMkLst>
            <pc:docMk/>
            <pc:sldMk cId="3834966865" sldId="2730"/>
            <ac:graphicFrameMk id="4" creationId="{7069B2E3-3D0D-7D3B-A695-229C1AF934B4}"/>
          </ac:graphicFrameMkLst>
        </pc:graphicFrameChg>
      </pc:sldChg>
      <pc:sldChg chg="modSp">
        <pc:chgData name="Ho Zi Hao Timothy" userId="S::e0015027@u.nus.edu::107df5b9-3f05-4709-aef2-9e79a8b9c07e" providerId="AD" clId="Web-{B826D981-3F69-5A17-9566-CD17FE516E01}" dt="2024-02-26T14:31:00.144" v="1681"/>
        <pc:sldMkLst>
          <pc:docMk/>
          <pc:sldMk cId="1476695070" sldId="2731"/>
        </pc:sldMkLst>
        <pc:graphicFrameChg chg="mod modGraphic">
          <ac:chgData name="Ho Zi Hao Timothy" userId="S::e0015027@u.nus.edu::107df5b9-3f05-4709-aef2-9e79a8b9c07e" providerId="AD" clId="Web-{B826D981-3F69-5A17-9566-CD17FE516E01}" dt="2024-02-26T14:31:00.144" v="1681"/>
          <ac:graphicFrameMkLst>
            <pc:docMk/>
            <pc:sldMk cId="1476695070" sldId="2731"/>
            <ac:graphicFrameMk id="4" creationId="{9299FFE3-4E8F-8AFA-3892-C20CE17D6BC0}"/>
          </ac:graphicFrameMkLst>
        </pc:graphicFrameChg>
      </pc:sldChg>
      <pc:sldChg chg="addSp delSp modSp">
        <pc:chgData name="Ho Zi Hao Timothy" userId="S::e0015027@u.nus.edu::107df5b9-3f05-4709-aef2-9e79a8b9c07e" providerId="AD" clId="Web-{B826D981-3F69-5A17-9566-CD17FE516E01}" dt="2024-02-26T14:13:55.593" v="331" actId="20577"/>
        <pc:sldMkLst>
          <pc:docMk/>
          <pc:sldMk cId="2659689264" sldId="2737"/>
        </pc:sldMkLst>
        <pc:spChg chg="mod">
          <ac:chgData name="Ho Zi Hao Timothy" userId="S::e0015027@u.nus.edu::107df5b9-3f05-4709-aef2-9e79a8b9c07e" providerId="AD" clId="Web-{B826D981-3F69-5A17-9566-CD17FE516E01}" dt="2024-02-26T14:13:47.093" v="328" actId="20577"/>
          <ac:spMkLst>
            <pc:docMk/>
            <pc:sldMk cId="2659689264" sldId="2737"/>
            <ac:spMk id="3" creationId="{F2DDF4F5-4737-A7F1-D480-26F07C209333}"/>
          </ac:spMkLst>
        </pc:spChg>
        <pc:spChg chg="add del mod">
          <ac:chgData name="Ho Zi Hao Timothy" userId="S::e0015027@u.nus.edu::107df5b9-3f05-4709-aef2-9e79a8b9c07e" providerId="AD" clId="Web-{B826D981-3F69-5A17-9566-CD17FE516E01}" dt="2024-02-26T14:10:51.214" v="121"/>
          <ac:spMkLst>
            <pc:docMk/>
            <pc:sldMk cId="2659689264" sldId="2737"/>
            <ac:spMk id="4" creationId="{12C82FF9-D551-0698-B489-CC18DFDC3C06}"/>
          </ac:spMkLst>
        </pc:spChg>
        <pc:spChg chg="mod">
          <ac:chgData name="Ho Zi Hao Timothy" userId="S::e0015027@u.nus.edu::107df5b9-3f05-4709-aef2-9e79a8b9c07e" providerId="AD" clId="Web-{B826D981-3F69-5A17-9566-CD17FE516E01}" dt="2024-02-26T14:13:55.593" v="331" actId="20577"/>
          <ac:spMkLst>
            <pc:docMk/>
            <pc:sldMk cId="2659689264" sldId="2737"/>
            <ac:spMk id="7" creationId="{BE4DF836-A6E4-76F8-96DB-09B146F5264A}"/>
          </ac:spMkLst>
        </pc:spChg>
      </pc:sldChg>
      <pc:sldChg chg="modSp add del replId">
        <pc:chgData name="Ho Zi Hao Timothy" userId="S::e0015027@u.nus.edu::107df5b9-3f05-4709-aef2-9e79a8b9c07e" providerId="AD" clId="Web-{B826D981-3F69-5A17-9566-CD17FE516E01}" dt="2024-02-26T14:12:23.622" v="211"/>
        <pc:sldMkLst>
          <pc:docMk/>
          <pc:sldMk cId="1707545240" sldId="2738"/>
        </pc:sldMkLst>
        <pc:spChg chg="mod">
          <ac:chgData name="Ho Zi Hao Timothy" userId="S::e0015027@u.nus.edu::107df5b9-3f05-4709-aef2-9e79a8b9c07e" providerId="AD" clId="Web-{B826D981-3F69-5A17-9566-CD17FE516E01}" dt="2024-02-26T14:11:52.840" v="178" actId="20577"/>
          <ac:spMkLst>
            <pc:docMk/>
            <pc:sldMk cId="1707545240" sldId="2738"/>
            <ac:spMk id="3" creationId="{F2DDF4F5-4737-A7F1-D480-26F07C209333}"/>
          </ac:spMkLst>
        </pc:spChg>
      </pc:sldChg>
    </pc:docChg>
  </pc:docChgLst>
  <pc:docChgLst>
    <pc:chgData name="Ho Zi Hao Timothy" userId="S::e0015027@u.nus.edu::107df5b9-3f05-4709-aef2-9e79a8b9c07e" providerId="AD" clId="Web-{04CB5B18-F462-E8DE-CA4F-F4B2D1633E59}"/>
    <pc:docChg chg="modSld">
      <pc:chgData name="Ho Zi Hao Timothy" userId="S::e0015027@u.nus.edu::107df5b9-3f05-4709-aef2-9e79a8b9c07e" providerId="AD" clId="Web-{04CB5B18-F462-E8DE-CA4F-F4B2D1633E59}" dt="2024-03-02T09:19:51.178" v="546" actId="20577"/>
      <pc:docMkLst>
        <pc:docMk/>
      </pc:docMkLst>
      <pc:sldChg chg="modSp">
        <pc:chgData name="Ho Zi Hao Timothy" userId="S::e0015027@u.nus.edu::107df5b9-3f05-4709-aef2-9e79a8b9c07e" providerId="AD" clId="Web-{04CB5B18-F462-E8DE-CA4F-F4B2D1633E59}" dt="2024-03-02T05:17:33.932" v="1"/>
        <pc:sldMkLst>
          <pc:docMk/>
          <pc:sldMk cId="1476695070" sldId="2731"/>
        </pc:sldMkLst>
        <pc:graphicFrameChg chg="mod modGraphic">
          <ac:chgData name="Ho Zi Hao Timothy" userId="S::e0015027@u.nus.edu::107df5b9-3f05-4709-aef2-9e79a8b9c07e" providerId="AD" clId="Web-{04CB5B18-F462-E8DE-CA4F-F4B2D1633E59}" dt="2024-03-02T05:17:33.932" v="1"/>
          <ac:graphicFrameMkLst>
            <pc:docMk/>
            <pc:sldMk cId="1476695070" sldId="2731"/>
            <ac:graphicFrameMk id="4" creationId="{9299FFE3-4E8F-8AFA-3892-C20CE17D6BC0}"/>
          </ac:graphicFrameMkLst>
        </pc:graphicFrameChg>
      </pc:sldChg>
      <pc:sldChg chg="modSp">
        <pc:chgData name="Ho Zi Hao Timothy" userId="S::e0015027@u.nus.edu::107df5b9-3f05-4709-aef2-9e79a8b9c07e" providerId="AD" clId="Web-{04CB5B18-F462-E8DE-CA4F-F4B2D1633E59}" dt="2024-03-02T09:19:51.178" v="546" actId="20577"/>
        <pc:sldMkLst>
          <pc:docMk/>
          <pc:sldMk cId="2659689264" sldId="2737"/>
        </pc:sldMkLst>
        <pc:spChg chg="mod">
          <ac:chgData name="Ho Zi Hao Timothy" userId="S::e0015027@u.nus.edu::107df5b9-3f05-4709-aef2-9e79a8b9c07e" providerId="AD" clId="Web-{04CB5B18-F462-E8DE-CA4F-F4B2D1633E59}" dt="2024-03-02T09:19:51.178" v="546" actId="20577"/>
          <ac:spMkLst>
            <pc:docMk/>
            <pc:sldMk cId="2659689264" sldId="2737"/>
            <ac:spMk id="3" creationId="{F2DDF4F5-4737-A7F1-D480-26F07C209333}"/>
          </ac:spMkLst>
        </pc:spChg>
      </pc:sldChg>
      <pc:sldChg chg="addSp delSp modSp">
        <pc:chgData name="Ho Zi Hao Timothy" userId="S::e0015027@u.nus.edu::107df5b9-3f05-4709-aef2-9e79a8b9c07e" providerId="AD" clId="Web-{04CB5B18-F462-E8DE-CA4F-F4B2D1633E59}" dt="2024-03-02T08:36:22.308" v="404"/>
        <pc:sldMkLst>
          <pc:docMk/>
          <pc:sldMk cId="4017251615" sldId="2739"/>
        </pc:sldMkLst>
        <pc:spChg chg="del mod">
          <ac:chgData name="Ho Zi Hao Timothy" userId="S::e0015027@u.nus.edu::107df5b9-3f05-4709-aef2-9e79a8b9c07e" providerId="AD" clId="Web-{04CB5B18-F462-E8DE-CA4F-F4B2D1633E59}" dt="2024-03-02T08:35:48.025" v="402"/>
          <ac:spMkLst>
            <pc:docMk/>
            <pc:sldMk cId="4017251615" sldId="2739"/>
            <ac:spMk id="3" creationId="{E1304BBF-5BEC-83F0-01DC-42527AD83FE7}"/>
          </ac:spMkLst>
        </pc:spChg>
        <pc:graphicFrameChg chg="add mod modGraphic">
          <ac:chgData name="Ho Zi Hao Timothy" userId="S::e0015027@u.nus.edu::107df5b9-3f05-4709-aef2-9e79a8b9c07e" providerId="AD" clId="Web-{04CB5B18-F462-E8DE-CA4F-F4B2D1633E59}" dt="2024-03-02T08:36:22.308" v="404"/>
          <ac:graphicFrameMkLst>
            <pc:docMk/>
            <pc:sldMk cId="4017251615" sldId="2739"/>
            <ac:graphicFrameMk id="4" creationId="{C74752E6-2488-D9C9-3D1E-4CCA9A3B3925}"/>
          </ac:graphicFrameMkLst>
        </pc:graphicFrameChg>
      </pc:sldChg>
      <pc:sldChg chg="addSp modSp">
        <pc:chgData name="Ho Zi Hao Timothy" userId="S::e0015027@u.nus.edu::107df5b9-3f05-4709-aef2-9e79a8b9c07e" providerId="AD" clId="Web-{04CB5B18-F462-E8DE-CA4F-F4B2D1633E59}" dt="2024-03-02T09:03:53.841" v="514" actId="20577"/>
        <pc:sldMkLst>
          <pc:docMk/>
          <pc:sldMk cId="2871576932" sldId="2740"/>
        </pc:sldMkLst>
        <pc:spChg chg="add mod">
          <ac:chgData name="Ho Zi Hao Timothy" userId="S::e0015027@u.nus.edu::107df5b9-3f05-4709-aef2-9e79a8b9c07e" providerId="AD" clId="Web-{04CB5B18-F462-E8DE-CA4F-F4B2D1633E59}" dt="2024-03-02T09:00:58.189" v="439" actId="20577"/>
          <ac:spMkLst>
            <pc:docMk/>
            <pc:sldMk cId="2871576932" sldId="2740"/>
            <ac:spMk id="3" creationId="{8B943D97-A12D-F643-4608-7181BF25D23D}"/>
          </ac:spMkLst>
        </pc:spChg>
        <pc:spChg chg="add mod">
          <ac:chgData name="Ho Zi Hao Timothy" userId="S::e0015027@u.nus.edu::107df5b9-3f05-4709-aef2-9e79a8b9c07e" providerId="AD" clId="Web-{04CB5B18-F462-E8DE-CA4F-F4B2D1633E59}" dt="2024-03-02T09:01:22.690" v="465" actId="20577"/>
          <ac:spMkLst>
            <pc:docMk/>
            <pc:sldMk cId="2871576932" sldId="2740"/>
            <ac:spMk id="4" creationId="{3BC420DB-78B5-F25D-CD21-CF33A13A1861}"/>
          </ac:spMkLst>
        </pc:spChg>
        <pc:spChg chg="add mod">
          <ac:chgData name="Ho Zi Hao Timothy" userId="S::e0015027@u.nus.edu::107df5b9-3f05-4709-aef2-9e79a8b9c07e" providerId="AD" clId="Web-{04CB5B18-F462-E8DE-CA4F-F4B2D1633E59}" dt="2024-03-02T09:01:56.237" v="484" actId="20577"/>
          <ac:spMkLst>
            <pc:docMk/>
            <pc:sldMk cId="2871576932" sldId="2740"/>
            <ac:spMk id="7" creationId="{E4665773-C272-5B5F-4515-5A1325654C60}"/>
          </ac:spMkLst>
        </pc:spChg>
        <pc:spChg chg="mod">
          <ac:chgData name="Ho Zi Hao Timothy" userId="S::e0015027@u.nus.edu::107df5b9-3f05-4709-aef2-9e79a8b9c07e" providerId="AD" clId="Web-{04CB5B18-F462-E8DE-CA4F-F4B2D1633E59}" dt="2024-03-02T09:01:33.127" v="466" actId="1076"/>
          <ac:spMkLst>
            <pc:docMk/>
            <pc:sldMk cId="2871576932" sldId="2740"/>
            <ac:spMk id="13" creationId="{268EC052-C40D-2B9C-A002-A12DE210AE3F}"/>
          </ac:spMkLst>
        </pc:spChg>
        <pc:spChg chg="mod">
          <ac:chgData name="Ho Zi Hao Timothy" userId="S::e0015027@u.nus.edu::107df5b9-3f05-4709-aef2-9e79a8b9c07e" providerId="AD" clId="Web-{04CB5B18-F462-E8DE-CA4F-F4B2D1633E59}" dt="2024-03-02T09:01:02.298" v="440" actId="1076"/>
          <ac:spMkLst>
            <pc:docMk/>
            <pc:sldMk cId="2871576932" sldId="2740"/>
            <ac:spMk id="14" creationId="{3B1D2B31-40A9-A82E-3364-5D6EF41265D8}"/>
          </ac:spMkLst>
        </pc:spChg>
        <pc:spChg chg="add mod">
          <ac:chgData name="Ho Zi Hao Timothy" userId="S::e0015027@u.nus.edu::107df5b9-3f05-4709-aef2-9e79a8b9c07e" providerId="AD" clId="Web-{04CB5B18-F462-E8DE-CA4F-F4B2D1633E59}" dt="2024-03-02T09:03:53.841" v="514" actId="20577"/>
          <ac:spMkLst>
            <pc:docMk/>
            <pc:sldMk cId="2871576932" sldId="2740"/>
            <ac:spMk id="17" creationId="{3E15CD53-509A-A942-0478-770962F47F5B}"/>
          </ac:spMkLst>
        </pc:spChg>
      </pc:sldChg>
    </pc:docChg>
  </pc:docChgLst>
  <pc:docChgLst>
    <pc:chgData name="Hu Lei" userId="S::e1329735@u.nus.edu::4e0e6d0a-5bf5-4892-9f1a-dd69f6b681a8" providerId="AD" clId="Web-{D686FFFF-8F8F-4099-B052-46C334AE9AE7}"/>
    <pc:docChg chg="modSld">
      <pc:chgData name="Hu Lei" userId="S::e1329735@u.nus.edu::4e0e6d0a-5bf5-4892-9f1a-dd69f6b681a8" providerId="AD" clId="Web-{D686FFFF-8F8F-4099-B052-46C334AE9AE7}" dt="2024-03-02T08:30:36.695" v="2" actId="20577"/>
      <pc:docMkLst>
        <pc:docMk/>
      </pc:docMkLst>
      <pc:sldChg chg="modSp">
        <pc:chgData name="Hu Lei" userId="S::e1329735@u.nus.edu::4e0e6d0a-5bf5-4892-9f1a-dd69f6b681a8" providerId="AD" clId="Web-{D686FFFF-8F8F-4099-B052-46C334AE9AE7}" dt="2024-03-02T08:30:36.695" v="2" actId="20577"/>
        <pc:sldMkLst>
          <pc:docMk/>
          <pc:sldMk cId="513291750" sldId="2723"/>
        </pc:sldMkLst>
        <pc:spChg chg="mod">
          <ac:chgData name="Hu Lei" userId="S::e1329735@u.nus.edu::4e0e6d0a-5bf5-4892-9f1a-dd69f6b681a8" providerId="AD" clId="Web-{D686FFFF-8F8F-4099-B052-46C334AE9AE7}" dt="2024-03-02T08:30:36.695" v="2" actId="20577"/>
          <ac:spMkLst>
            <pc:docMk/>
            <pc:sldMk cId="513291750" sldId="2723"/>
            <ac:spMk id="3" creationId="{00000000-0000-0000-0000-000000000000}"/>
          </ac:spMkLst>
        </pc:spChg>
      </pc:sldChg>
    </pc:docChg>
  </pc:docChgLst>
  <pc:docChgLst>
    <pc:chgData name="Ho Zi Hao Timothy" userId="S::e0015027@u.nus.edu::107df5b9-3f05-4709-aef2-9e79a8b9c07e" providerId="AD" clId="Web-{EA7DAEDA-81D3-199F-75B5-F20209460686}"/>
    <pc:docChg chg="addSld modSld sldOrd">
      <pc:chgData name="Ho Zi Hao Timothy" userId="S::e0015027@u.nus.edu::107df5b9-3f05-4709-aef2-9e79a8b9c07e" providerId="AD" clId="Web-{EA7DAEDA-81D3-199F-75B5-F20209460686}" dt="2024-02-26T02:47:06.396" v="1032" actId="20577"/>
      <pc:docMkLst>
        <pc:docMk/>
      </pc:docMkLst>
      <pc:sldChg chg="modSp">
        <pc:chgData name="Ho Zi Hao Timothy" userId="S::e0015027@u.nus.edu::107df5b9-3f05-4709-aef2-9e79a8b9c07e" providerId="AD" clId="Web-{EA7DAEDA-81D3-199F-75B5-F20209460686}" dt="2024-02-26T02:47:06.396" v="1032" actId="20577"/>
        <pc:sldMkLst>
          <pc:docMk/>
          <pc:sldMk cId="2324463684" sldId="2729"/>
        </pc:sldMkLst>
        <pc:spChg chg="mod">
          <ac:chgData name="Ho Zi Hao Timothy" userId="S::e0015027@u.nus.edu::107df5b9-3f05-4709-aef2-9e79a8b9c07e" providerId="AD" clId="Web-{EA7DAEDA-81D3-199F-75B5-F20209460686}" dt="2024-02-26T02:47:06.396" v="1032" actId="20577"/>
          <ac:spMkLst>
            <pc:docMk/>
            <pc:sldMk cId="2324463684" sldId="2729"/>
            <ac:spMk id="3" creationId="{00000000-0000-0000-0000-000000000000}"/>
          </ac:spMkLst>
        </pc:spChg>
      </pc:sldChg>
      <pc:sldChg chg="addSp delSp modSp new ord">
        <pc:chgData name="Ho Zi Hao Timothy" userId="S::e0015027@u.nus.edu::107df5b9-3f05-4709-aef2-9e79a8b9c07e" providerId="AD" clId="Web-{EA7DAEDA-81D3-199F-75B5-F20209460686}" dt="2024-02-26T02:45:38.534" v="951" actId="20577"/>
        <pc:sldMkLst>
          <pc:docMk/>
          <pc:sldMk cId="2659689264" sldId="2737"/>
        </pc:sldMkLst>
        <pc:spChg chg="mod">
          <ac:chgData name="Ho Zi Hao Timothy" userId="S::e0015027@u.nus.edu::107df5b9-3f05-4709-aef2-9e79a8b9c07e" providerId="AD" clId="Web-{EA7DAEDA-81D3-199F-75B5-F20209460686}" dt="2024-02-26T02:16:00.587" v="281" actId="20577"/>
          <ac:spMkLst>
            <pc:docMk/>
            <pc:sldMk cId="2659689264" sldId="2737"/>
            <ac:spMk id="2" creationId="{A9EBE6CD-7164-267D-AA32-3D3B310C60C7}"/>
          </ac:spMkLst>
        </pc:spChg>
        <pc:spChg chg="mod">
          <ac:chgData name="Ho Zi Hao Timothy" userId="S::e0015027@u.nus.edu::107df5b9-3f05-4709-aef2-9e79a8b9c07e" providerId="AD" clId="Web-{EA7DAEDA-81D3-199F-75B5-F20209460686}" dt="2024-02-26T02:45:38.534" v="951" actId="20577"/>
          <ac:spMkLst>
            <pc:docMk/>
            <pc:sldMk cId="2659689264" sldId="2737"/>
            <ac:spMk id="3" creationId="{F2DDF4F5-4737-A7F1-D480-26F07C209333}"/>
          </ac:spMkLst>
        </pc:spChg>
        <pc:spChg chg="del mod">
          <ac:chgData name="Ho Zi Hao Timothy" userId="S::e0015027@u.nus.edu::107df5b9-3f05-4709-aef2-9e79a8b9c07e" providerId="AD" clId="Web-{EA7DAEDA-81D3-199F-75B5-F20209460686}" dt="2024-02-26T02:20:43.156" v="348"/>
          <ac:spMkLst>
            <pc:docMk/>
            <pc:sldMk cId="2659689264" sldId="2737"/>
            <ac:spMk id="4" creationId="{BCA74A10-5A5F-0585-A077-42CB1E6CC813}"/>
          </ac:spMkLst>
        </pc:spChg>
        <pc:spChg chg="del">
          <ac:chgData name="Ho Zi Hao Timothy" userId="S::e0015027@u.nus.edu::107df5b9-3f05-4709-aef2-9e79a8b9c07e" providerId="AD" clId="Web-{EA7DAEDA-81D3-199F-75B5-F20209460686}" dt="2024-02-26T02:20:16.624" v="339"/>
          <ac:spMkLst>
            <pc:docMk/>
            <pc:sldMk cId="2659689264" sldId="2737"/>
            <ac:spMk id="5" creationId="{0FFDD818-633B-1539-4689-7BB38100E1A5}"/>
          </ac:spMkLst>
        </pc:spChg>
        <pc:spChg chg="add mod">
          <ac:chgData name="Ho Zi Hao Timothy" userId="S::e0015027@u.nus.edu::107df5b9-3f05-4709-aef2-9e79a8b9c07e" providerId="AD" clId="Web-{EA7DAEDA-81D3-199F-75B5-F20209460686}" dt="2024-02-26T02:45:03.674" v="940" actId="20577"/>
          <ac:spMkLst>
            <pc:docMk/>
            <pc:sldMk cId="2659689264" sldId="2737"/>
            <ac:spMk id="7" creationId="{BE4DF836-A6E4-76F8-96DB-09B146F5264A}"/>
          </ac:spMkLst>
        </pc:spChg>
      </pc:sldChg>
    </pc:docChg>
  </pc:docChgLst>
  <pc:docChgLst>
    <pc:chgData name="Ho Zi Hao Timothy" userId="S::e0015027@u.nus.edu::107df5b9-3f05-4709-aef2-9e79a8b9c07e" providerId="AD" clId="Web-{8C10721E-65D7-2415-0347-900EF011AF42}"/>
    <pc:docChg chg="addSld delSld modSld sldOrd">
      <pc:chgData name="Ho Zi Hao Timothy" userId="S::e0015027@u.nus.edu::107df5b9-3f05-4709-aef2-9e79a8b9c07e" providerId="AD" clId="Web-{8C10721E-65D7-2415-0347-900EF011AF42}" dt="2024-03-12T02:32:30.879" v="69"/>
      <pc:docMkLst>
        <pc:docMk/>
      </pc:docMkLst>
      <pc:sldChg chg="addSp delSp">
        <pc:chgData name="Ho Zi Hao Timothy" userId="S::e0015027@u.nus.edu::107df5b9-3f05-4709-aef2-9e79a8b9c07e" providerId="AD" clId="Web-{8C10721E-65D7-2415-0347-900EF011AF42}" dt="2024-03-12T02:32:30.879" v="69"/>
        <pc:sldMkLst>
          <pc:docMk/>
          <pc:sldMk cId="3042010742" sldId="2728"/>
        </pc:sldMkLst>
        <pc:inkChg chg="add">
          <ac:chgData name="Ho Zi Hao Timothy" userId="S::e0015027@u.nus.edu::107df5b9-3f05-4709-aef2-9e79a8b9c07e" providerId="AD" clId="Web-{8C10721E-65D7-2415-0347-900EF011AF42}" dt="2024-03-12T02:32:20.175" v="67"/>
          <ac:inkMkLst>
            <pc:docMk/>
            <pc:sldMk cId="3042010742" sldId="2728"/>
            <ac:inkMk id="7" creationId="{D63827F9-62FD-635B-0865-7C6E6E5F82AF}"/>
          </ac:inkMkLst>
        </pc:inkChg>
        <pc:inkChg chg="add del">
          <ac:chgData name="Ho Zi Hao Timothy" userId="S::e0015027@u.nus.edu::107df5b9-3f05-4709-aef2-9e79a8b9c07e" providerId="AD" clId="Web-{8C10721E-65D7-2415-0347-900EF011AF42}" dt="2024-03-12T02:32:30.879" v="69"/>
          <ac:inkMkLst>
            <pc:docMk/>
            <pc:sldMk cId="3042010742" sldId="2728"/>
            <ac:inkMk id="8" creationId="{74B94E8D-927F-DF02-561A-6ECD2F7BD2CC}"/>
          </ac:inkMkLst>
        </pc:inkChg>
      </pc:sldChg>
      <pc:sldChg chg="addSp delSp modSp add del mod ord replId modShow">
        <pc:chgData name="Ho Zi Hao Timothy" userId="S::e0015027@u.nus.edu::107df5b9-3f05-4709-aef2-9e79a8b9c07e" providerId="AD" clId="Web-{8C10721E-65D7-2415-0347-900EF011AF42}" dt="2024-03-12T02:20:45.773" v="66"/>
        <pc:sldMkLst>
          <pc:docMk/>
          <pc:sldMk cId="3760555154" sldId="2750"/>
        </pc:sldMkLst>
        <pc:spChg chg="mod">
          <ac:chgData name="Ho Zi Hao Timothy" userId="S::e0015027@u.nus.edu::107df5b9-3f05-4709-aef2-9e79a8b9c07e" providerId="AD" clId="Web-{8C10721E-65D7-2415-0347-900EF011AF42}" dt="2024-03-12T01:06:00.629" v="9" actId="20577"/>
          <ac:spMkLst>
            <pc:docMk/>
            <pc:sldMk cId="3760555154" sldId="2750"/>
            <ac:spMk id="2" creationId="{00000000-0000-0000-0000-000000000000}"/>
          </ac:spMkLst>
        </pc:spChg>
        <pc:spChg chg="mod">
          <ac:chgData name="Ho Zi Hao Timothy" userId="S::e0015027@u.nus.edu::107df5b9-3f05-4709-aef2-9e79a8b9c07e" providerId="AD" clId="Web-{8C10721E-65D7-2415-0347-900EF011AF42}" dt="2024-03-12T01:11:10.078" v="65" actId="20577"/>
          <ac:spMkLst>
            <pc:docMk/>
            <pc:sldMk cId="3760555154" sldId="2750"/>
            <ac:spMk id="9" creationId="{C624C6F1-AA9B-71E0-CBDC-ADE9270F12F0}"/>
          </ac:spMkLst>
        </pc:spChg>
        <pc:spChg chg="mod">
          <ac:chgData name="Ho Zi Hao Timothy" userId="S::e0015027@u.nus.edu::107df5b9-3f05-4709-aef2-9e79a8b9c07e" providerId="AD" clId="Web-{8C10721E-65D7-2415-0347-900EF011AF42}" dt="2024-03-12T01:06:53.662" v="29" actId="20577"/>
          <ac:spMkLst>
            <pc:docMk/>
            <pc:sldMk cId="3760555154" sldId="2750"/>
            <ac:spMk id="11" creationId="{566F352A-CB82-A426-B12B-F0FBDA33202D}"/>
          </ac:spMkLst>
        </pc:spChg>
        <pc:spChg chg="mod">
          <ac:chgData name="Ho Zi Hao Timothy" userId="S::e0015027@u.nus.edu::107df5b9-3f05-4709-aef2-9e79a8b9c07e" providerId="AD" clId="Web-{8C10721E-65D7-2415-0347-900EF011AF42}" dt="2024-03-12T01:07:16.788" v="30" actId="1076"/>
          <ac:spMkLst>
            <pc:docMk/>
            <pc:sldMk cId="3760555154" sldId="2750"/>
            <ac:spMk id="15" creationId="{3B16A9A9-4FD1-A0B6-ECBC-41084E5B6C23}"/>
          </ac:spMkLst>
        </pc:spChg>
        <pc:spChg chg="mod">
          <ac:chgData name="Ho Zi Hao Timothy" userId="S::e0015027@u.nus.edu::107df5b9-3f05-4709-aef2-9e79a8b9c07e" providerId="AD" clId="Web-{8C10721E-65D7-2415-0347-900EF011AF42}" dt="2024-03-12T01:10:32.780" v="62" actId="1076"/>
          <ac:spMkLst>
            <pc:docMk/>
            <pc:sldMk cId="3760555154" sldId="2750"/>
            <ac:spMk id="16" creationId="{72C57DD1-90F6-1FB5-213D-4387CFC21F56}"/>
          </ac:spMkLst>
        </pc:spChg>
        <pc:spChg chg="mod">
          <ac:chgData name="Ho Zi Hao Timothy" userId="S::e0015027@u.nus.edu::107df5b9-3f05-4709-aef2-9e79a8b9c07e" providerId="AD" clId="Web-{8C10721E-65D7-2415-0347-900EF011AF42}" dt="2024-03-12T01:08:07.852" v="37" actId="1076"/>
          <ac:spMkLst>
            <pc:docMk/>
            <pc:sldMk cId="3760555154" sldId="2750"/>
            <ac:spMk id="157" creationId="{84EB4695-1A45-FF9E-F8E7-4FC73C6EE382}"/>
          </ac:spMkLst>
        </pc:spChg>
        <pc:spChg chg="mod">
          <ac:chgData name="Ho Zi Hao Timothy" userId="S::e0015027@u.nus.edu::107df5b9-3f05-4709-aef2-9e79a8b9c07e" providerId="AD" clId="Web-{8C10721E-65D7-2415-0347-900EF011AF42}" dt="2024-03-12T01:08:41.447" v="46" actId="1076"/>
          <ac:spMkLst>
            <pc:docMk/>
            <pc:sldMk cId="3760555154" sldId="2750"/>
            <ac:spMk id="276" creationId="{AE291397-04B8-7CAC-69F8-5999FF5F7844}"/>
          </ac:spMkLst>
        </pc:spChg>
        <pc:spChg chg="del mod">
          <ac:chgData name="Ho Zi Hao Timothy" userId="S::e0015027@u.nus.edu::107df5b9-3f05-4709-aef2-9e79a8b9c07e" providerId="AD" clId="Web-{8C10721E-65D7-2415-0347-900EF011AF42}" dt="2024-03-12T01:08:12.556" v="40"/>
          <ac:spMkLst>
            <pc:docMk/>
            <pc:sldMk cId="3760555154" sldId="2750"/>
            <ac:spMk id="280" creationId="{908A5BC1-9117-8C57-83FC-9113B2FBB31B}"/>
          </ac:spMkLst>
        </pc:spChg>
        <pc:cxnChg chg="add mod">
          <ac:chgData name="Ho Zi Hao Timothy" userId="S::e0015027@u.nus.edu::107df5b9-3f05-4709-aef2-9e79a8b9c07e" providerId="AD" clId="Web-{8C10721E-65D7-2415-0347-900EF011AF42}" dt="2024-03-12T01:09:14.527" v="54" actId="1076"/>
          <ac:cxnSpMkLst>
            <pc:docMk/>
            <pc:sldMk cId="3760555154" sldId="2750"/>
            <ac:cxnSpMk id="4" creationId="{675A29F8-9C76-3FE6-3E47-E9C5C0A3B08D}"/>
          </ac:cxnSpMkLst>
        </pc:cxnChg>
        <pc:cxnChg chg="del mod">
          <ac:chgData name="Ho Zi Hao Timothy" userId="S::e0015027@u.nus.edu::107df5b9-3f05-4709-aef2-9e79a8b9c07e" providerId="AD" clId="Web-{8C10721E-65D7-2415-0347-900EF011AF42}" dt="2024-03-12T01:07:37.883" v="34"/>
          <ac:cxnSpMkLst>
            <pc:docMk/>
            <pc:sldMk cId="3760555154" sldId="2750"/>
            <ac:cxnSpMk id="244" creationId="{3B070B7E-1A42-2F8D-2656-7AF30E77EC2F}"/>
          </ac:cxnSpMkLst>
        </pc:cxnChg>
        <pc:cxnChg chg="del mod">
          <ac:chgData name="Ho Zi Hao Timothy" userId="S::e0015027@u.nus.edu::107df5b9-3f05-4709-aef2-9e79a8b9c07e" providerId="AD" clId="Web-{8C10721E-65D7-2415-0347-900EF011AF42}" dt="2024-03-12T01:10:30.279" v="61"/>
          <ac:cxnSpMkLst>
            <pc:docMk/>
            <pc:sldMk cId="3760555154" sldId="2750"/>
            <ac:cxnSpMk id="247" creationId="{AC96679A-8338-8257-8D90-6B8C94518A9E}"/>
          </ac:cxnSpMkLst>
        </pc:cxnChg>
        <pc:cxnChg chg="mod">
          <ac:chgData name="Ho Zi Hao Timothy" userId="S::e0015027@u.nus.edu::107df5b9-3f05-4709-aef2-9e79a8b9c07e" providerId="AD" clId="Web-{8C10721E-65D7-2415-0347-900EF011AF42}" dt="2024-03-12T01:08:07.852" v="37" actId="1076"/>
          <ac:cxnSpMkLst>
            <pc:docMk/>
            <pc:sldMk cId="3760555154" sldId="2750"/>
            <ac:cxnSpMk id="250" creationId="{5E330821-3109-C0A6-6F40-D03A133DE69E}"/>
          </ac:cxnSpMkLst>
        </pc:cxnChg>
        <pc:cxnChg chg="mod">
          <ac:chgData name="Ho Zi Hao Timothy" userId="S::e0015027@u.nus.edu::107df5b9-3f05-4709-aef2-9e79a8b9c07e" providerId="AD" clId="Web-{8C10721E-65D7-2415-0347-900EF011AF42}" dt="2024-03-12T01:07:19.616" v="31" actId="1076"/>
          <ac:cxnSpMkLst>
            <pc:docMk/>
            <pc:sldMk cId="3760555154" sldId="2750"/>
            <ac:cxnSpMk id="258" creationId="{B62968EF-CDB3-0FA2-F712-ACB88A5C0F5D}"/>
          </ac:cxnSpMkLst>
        </pc:cxnChg>
        <pc:cxnChg chg="mod">
          <ac:chgData name="Ho Zi Hao Timothy" userId="S::e0015027@u.nus.edu::107df5b9-3f05-4709-aef2-9e79a8b9c07e" providerId="AD" clId="Web-{8C10721E-65D7-2415-0347-900EF011AF42}" dt="2024-03-12T01:09:17.074" v="55" actId="1076"/>
          <ac:cxnSpMkLst>
            <pc:docMk/>
            <pc:sldMk cId="3760555154" sldId="2750"/>
            <ac:cxnSpMk id="268" creationId="{9D973754-398E-C6D8-F04C-4C39EA113F05}"/>
          </ac:cxnSpMkLst>
        </pc:cxnChg>
        <pc:cxnChg chg="del mod">
          <ac:chgData name="Ho Zi Hao Timothy" userId="S::e0015027@u.nus.edu::107df5b9-3f05-4709-aef2-9e79a8b9c07e" providerId="AD" clId="Web-{8C10721E-65D7-2415-0347-900EF011AF42}" dt="2024-03-12T01:07:40.273" v="35"/>
          <ac:cxnSpMkLst>
            <pc:docMk/>
            <pc:sldMk cId="3760555154" sldId="2750"/>
            <ac:cxnSpMk id="303" creationId="{E12B10A9-D673-BEA3-2075-A1B4009DE3A3}"/>
          </ac:cxnSpMkLst>
        </pc:cxnChg>
        <pc:cxnChg chg="del mod">
          <ac:chgData name="Ho Zi Hao Timothy" userId="S::e0015027@u.nus.edu::107df5b9-3f05-4709-aef2-9e79a8b9c07e" providerId="AD" clId="Web-{8C10721E-65D7-2415-0347-900EF011AF42}" dt="2024-03-12T01:08:21.400" v="44"/>
          <ac:cxnSpMkLst>
            <pc:docMk/>
            <pc:sldMk cId="3760555154" sldId="2750"/>
            <ac:cxnSpMk id="310" creationId="{4424227B-8770-7712-73E3-6EA9909FBA93}"/>
          </ac:cxnSpMkLst>
        </pc:cxnChg>
      </pc:sldChg>
    </pc:docChg>
  </pc:docChgLst>
  <pc:docChgLst>
    <pc:chgData name="Tan Jinn Yeu" userId="S::e1329717@u.nus.edu::6da8ac47-ef65-4008-b3b8-476018c6fe0c" providerId="AD" clId="Web-{9E5FABA8-E19F-4DC1-8768-E961E909A593}"/>
    <pc:docChg chg="modSld">
      <pc:chgData name="Tan Jinn Yeu" userId="S::e1329717@u.nus.edu::6da8ac47-ef65-4008-b3b8-476018c6fe0c" providerId="AD" clId="Web-{9E5FABA8-E19F-4DC1-8768-E961E909A593}" dt="2024-03-01T16:01:20.335" v="440" actId="14100"/>
      <pc:docMkLst>
        <pc:docMk/>
      </pc:docMkLst>
      <pc:sldChg chg="modSp modNotes">
        <pc:chgData name="Tan Jinn Yeu" userId="S::e1329717@u.nus.edu::6da8ac47-ef65-4008-b3b8-476018c6fe0c" providerId="AD" clId="Web-{9E5FABA8-E19F-4DC1-8768-E961E909A593}" dt="2024-03-01T16:01:20.335" v="440" actId="14100"/>
        <pc:sldMkLst>
          <pc:docMk/>
          <pc:sldMk cId="1718729462" sldId="2725"/>
        </pc:sldMkLst>
        <pc:spChg chg="mod">
          <ac:chgData name="Tan Jinn Yeu" userId="S::e1329717@u.nus.edu::6da8ac47-ef65-4008-b3b8-476018c6fe0c" providerId="AD" clId="Web-{9E5FABA8-E19F-4DC1-8768-E961E909A593}" dt="2024-03-01T16:01:20.335" v="440" actId="14100"/>
          <ac:spMkLst>
            <pc:docMk/>
            <pc:sldMk cId="1718729462" sldId="2725"/>
            <ac:spMk id="2" creationId="{00000000-0000-0000-0000-000000000000}"/>
          </ac:spMkLst>
        </pc:spChg>
        <pc:spChg chg="mod">
          <ac:chgData name="Tan Jinn Yeu" userId="S::e1329717@u.nus.edu::6da8ac47-ef65-4008-b3b8-476018c6fe0c" providerId="AD" clId="Web-{9E5FABA8-E19F-4DC1-8768-E961E909A593}" dt="2024-03-01T15:57:54.343" v="439" actId="20577"/>
          <ac:spMkLst>
            <pc:docMk/>
            <pc:sldMk cId="1718729462" sldId="2725"/>
            <ac:spMk id="3" creationId="{00000000-0000-0000-0000-000000000000}"/>
          </ac:spMkLst>
        </pc:spChg>
      </pc:sldChg>
    </pc:docChg>
  </pc:docChgLst>
  <pc:docChgLst>
    <pc:chgData name="Hu Lei" userId="S::e1329735@u.nus.edu::4e0e6d0a-5bf5-4892-9f1a-dd69f6b681a8" providerId="AD" clId="Web-{2995EE3D-D17F-4248-9EB9-8D76BB44DCD0}"/>
    <pc:docChg chg="modSld">
      <pc:chgData name="Hu Lei" userId="S::e1329735@u.nus.edu::4e0e6d0a-5bf5-4892-9f1a-dd69f6b681a8" providerId="AD" clId="Web-{2995EE3D-D17F-4248-9EB9-8D76BB44DCD0}" dt="2024-03-02T05:15:50.804" v="9" actId="20577"/>
      <pc:docMkLst>
        <pc:docMk/>
      </pc:docMkLst>
      <pc:sldChg chg="modSp">
        <pc:chgData name="Hu Lei" userId="S::e1329735@u.nus.edu::4e0e6d0a-5bf5-4892-9f1a-dd69f6b681a8" providerId="AD" clId="Web-{2995EE3D-D17F-4248-9EB9-8D76BB44DCD0}" dt="2024-03-02T05:15:50.804" v="9" actId="20577"/>
        <pc:sldMkLst>
          <pc:docMk/>
          <pc:sldMk cId="3645738593" sldId="2736"/>
        </pc:sldMkLst>
        <pc:spChg chg="mod">
          <ac:chgData name="Hu Lei" userId="S::e1329735@u.nus.edu::4e0e6d0a-5bf5-4892-9f1a-dd69f6b681a8" providerId="AD" clId="Web-{2995EE3D-D17F-4248-9EB9-8D76BB44DCD0}" dt="2024-03-02T05:15:50.804" v="9" actId="20577"/>
          <ac:spMkLst>
            <pc:docMk/>
            <pc:sldMk cId="3645738593" sldId="2736"/>
            <ac:spMk id="3" creationId="{00000000-0000-0000-0000-000000000000}"/>
          </ac:spMkLst>
        </pc:spChg>
      </pc:sldChg>
    </pc:docChg>
  </pc:docChgLst>
  <pc:docChgLst>
    <pc:chgData name="Pan Lifan" userId="8d8e7c29-6440-423f-885b-d8f7da220697" providerId="ADAL" clId="{36DFC4AF-EAB8-48EB-861C-715453D07201}"/>
    <pc:docChg chg="undo custSel addSld modSld">
      <pc:chgData name="Pan Lifan" userId="8d8e7c29-6440-423f-885b-d8f7da220697" providerId="ADAL" clId="{36DFC4AF-EAB8-48EB-861C-715453D07201}" dt="2024-03-09T09:47:01.616" v="1018" actId="20577"/>
      <pc:docMkLst>
        <pc:docMk/>
      </pc:docMkLst>
      <pc:sldChg chg="modNotesTx">
        <pc:chgData name="Pan Lifan" userId="8d8e7c29-6440-423f-885b-d8f7da220697" providerId="ADAL" clId="{36DFC4AF-EAB8-48EB-861C-715453D07201}" dt="2024-02-24T07:54:45.031" v="229" actId="20577"/>
        <pc:sldMkLst>
          <pc:docMk/>
          <pc:sldMk cId="2215457398" sldId="2708"/>
        </pc:sldMkLst>
      </pc:sldChg>
      <pc:sldChg chg="addSp modSp mod">
        <pc:chgData name="Pan Lifan" userId="8d8e7c29-6440-423f-885b-d8f7da220697" providerId="ADAL" clId="{36DFC4AF-EAB8-48EB-861C-715453D07201}" dt="2024-03-02T05:10:58.187" v="1013" actId="1076"/>
        <pc:sldMkLst>
          <pc:docMk/>
          <pc:sldMk cId="2076965053" sldId="2715"/>
        </pc:sldMkLst>
        <pc:spChg chg="add mod">
          <ac:chgData name="Pan Lifan" userId="8d8e7c29-6440-423f-885b-d8f7da220697" providerId="ADAL" clId="{36DFC4AF-EAB8-48EB-861C-715453D07201}" dt="2024-03-02T05:10:38.841" v="1011"/>
          <ac:spMkLst>
            <pc:docMk/>
            <pc:sldMk cId="2076965053" sldId="2715"/>
            <ac:spMk id="4" creationId="{409C5EA3-75A0-F117-9D79-2481F5410779}"/>
          </ac:spMkLst>
        </pc:spChg>
        <pc:spChg chg="add mod">
          <ac:chgData name="Pan Lifan" userId="8d8e7c29-6440-423f-885b-d8f7da220697" providerId="ADAL" clId="{36DFC4AF-EAB8-48EB-861C-715453D07201}" dt="2024-03-02T05:10:58.187" v="1013" actId="1076"/>
          <ac:spMkLst>
            <pc:docMk/>
            <pc:sldMk cId="2076965053" sldId="2715"/>
            <ac:spMk id="7" creationId="{250B99D0-FAEC-C063-BFDD-0A3B3C75F8CD}"/>
          </ac:spMkLst>
        </pc:spChg>
      </pc:sldChg>
      <pc:sldChg chg="addSp modSp mod">
        <pc:chgData name="Pan Lifan" userId="8d8e7c29-6440-423f-885b-d8f7da220697" providerId="ADAL" clId="{36DFC4AF-EAB8-48EB-861C-715453D07201}" dt="2024-03-02T05:11:09.219" v="1015" actId="1076"/>
        <pc:sldMkLst>
          <pc:docMk/>
          <pc:sldMk cId="3118626913" sldId="2716"/>
        </pc:sldMkLst>
        <pc:spChg chg="add mod">
          <ac:chgData name="Pan Lifan" userId="8d8e7c29-6440-423f-885b-d8f7da220697" providerId="ADAL" clId="{36DFC4AF-EAB8-48EB-861C-715453D07201}" dt="2024-03-02T05:11:09.219" v="1015" actId="1076"/>
          <ac:spMkLst>
            <pc:docMk/>
            <pc:sldMk cId="3118626913" sldId="2716"/>
            <ac:spMk id="4" creationId="{EA0800AF-C854-EE26-A218-EFC6F65E9426}"/>
          </ac:spMkLst>
        </pc:spChg>
      </pc:sldChg>
      <pc:sldChg chg="modSp mod">
        <pc:chgData name="Pan Lifan" userId="8d8e7c29-6440-423f-885b-d8f7da220697" providerId="ADAL" clId="{36DFC4AF-EAB8-48EB-861C-715453D07201}" dt="2024-03-09T09:47:01.616" v="1018" actId="20577"/>
        <pc:sldMkLst>
          <pc:docMk/>
          <pc:sldMk cId="2571130466" sldId="2724"/>
        </pc:sldMkLst>
        <pc:spChg chg="mod">
          <ac:chgData name="Pan Lifan" userId="8d8e7c29-6440-423f-885b-d8f7da220697" providerId="ADAL" clId="{36DFC4AF-EAB8-48EB-861C-715453D07201}" dt="2024-03-09T09:38:01.755" v="1017" actId="1076"/>
          <ac:spMkLst>
            <pc:docMk/>
            <pc:sldMk cId="2571130466" sldId="2724"/>
            <ac:spMk id="7" creationId="{3A42A646-43CC-3AF9-2920-5E58C351DCC9}"/>
          </ac:spMkLst>
        </pc:spChg>
        <pc:graphicFrameChg chg="modGraphic">
          <ac:chgData name="Pan Lifan" userId="8d8e7c29-6440-423f-885b-d8f7da220697" providerId="ADAL" clId="{36DFC4AF-EAB8-48EB-861C-715453D07201}" dt="2024-03-09T09:47:01.616" v="1018" actId="20577"/>
          <ac:graphicFrameMkLst>
            <pc:docMk/>
            <pc:sldMk cId="2571130466" sldId="2724"/>
            <ac:graphicFrameMk id="2" creationId="{D56DCB00-AA0B-09D7-BD1E-22896D0046BF}"/>
          </ac:graphicFrameMkLst>
        </pc:graphicFrameChg>
      </pc:sldChg>
      <pc:sldChg chg="modSp">
        <pc:chgData name="Pan Lifan" userId="8d8e7c29-6440-423f-885b-d8f7da220697" providerId="ADAL" clId="{36DFC4AF-EAB8-48EB-861C-715453D07201}" dt="2024-03-01T12:13:37.806" v="246" actId="20577"/>
        <pc:sldMkLst>
          <pc:docMk/>
          <pc:sldMk cId="3042010742" sldId="2728"/>
        </pc:sldMkLst>
        <pc:spChg chg="mod">
          <ac:chgData name="Pan Lifan" userId="8d8e7c29-6440-423f-885b-d8f7da220697" providerId="ADAL" clId="{36DFC4AF-EAB8-48EB-861C-715453D07201}" dt="2024-03-01T12:13:37.806" v="246" actId="20577"/>
          <ac:spMkLst>
            <pc:docMk/>
            <pc:sldMk cId="3042010742" sldId="2728"/>
            <ac:spMk id="3" creationId="{00000000-0000-0000-0000-000000000000}"/>
          </ac:spMkLst>
        </pc:spChg>
      </pc:sldChg>
      <pc:sldChg chg="modSp mod modAnim">
        <pc:chgData name="Pan Lifan" userId="8d8e7c29-6440-423f-885b-d8f7da220697" providerId="ADAL" clId="{36DFC4AF-EAB8-48EB-861C-715453D07201}" dt="2024-03-02T02:00:56.404" v="1001" actId="20577"/>
        <pc:sldMkLst>
          <pc:docMk/>
          <pc:sldMk cId="1122923449" sldId="2734"/>
        </pc:sldMkLst>
        <pc:spChg chg="mod">
          <ac:chgData name="Pan Lifan" userId="8d8e7c29-6440-423f-885b-d8f7da220697" providerId="ADAL" clId="{36DFC4AF-EAB8-48EB-861C-715453D07201}" dt="2024-03-01T12:51:55.287" v="258" actId="20577"/>
          <ac:spMkLst>
            <pc:docMk/>
            <pc:sldMk cId="1122923449" sldId="2734"/>
            <ac:spMk id="2" creationId="{00000000-0000-0000-0000-000000000000}"/>
          </ac:spMkLst>
        </pc:spChg>
        <pc:spChg chg="mod">
          <ac:chgData name="Pan Lifan" userId="8d8e7c29-6440-423f-885b-d8f7da220697" providerId="ADAL" clId="{36DFC4AF-EAB8-48EB-861C-715453D07201}" dt="2024-03-02T02:00:56.404" v="1001" actId="20577"/>
          <ac:spMkLst>
            <pc:docMk/>
            <pc:sldMk cId="1122923449" sldId="2734"/>
            <ac:spMk id="3" creationId="{00000000-0000-0000-0000-000000000000}"/>
          </ac:spMkLst>
        </pc:spChg>
      </pc:sldChg>
      <pc:sldChg chg="modSp">
        <pc:chgData name="Pan Lifan" userId="8d8e7c29-6440-423f-885b-d8f7da220697" providerId="ADAL" clId="{36DFC4AF-EAB8-48EB-861C-715453D07201}" dt="2024-03-02T02:08:47.366" v="1010" actId="20577"/>
        <pc:sldMkLst>
          <pc:docMk/>
          <pc:sldMk cId="3645738593" sldId="2736"/>
        </pc:sldMkLst>
        <pc:spChg chg="mod">
          <ac:chgData name="Pan Lifan" userId="8d8e7c29-6440-423f-885b-d8f7da220697" providerId="ADAL" clId="{36DFC4AF-EAB8-48EB-861C-715453D07201}" dt="2024-03-02T02:08:47.366" v="1010" actId="20577"/>
          <ac:spMkLst>
            <pc:docMk/>
            <pc:sldMk cId="3645738593" sldId="2736"/>
            <ac:spMk id="3" creationId="{00000000-0000-0000-0000-000000000000}"/>
          </ac:spMkLst>
        </pc:spChg>
      </pc:sldChg>
      <pc:sldChg chg="add">
        <pc:chgData name="Pan Lifan" userId="8d8e7c29-6440-423f-885b-d8f7da220697" providerId="ADAL" clId="{36DFC4AF-EAB8-48EB-861C-715453D07201}" dt="2024-03-01T12:51:49.446" v="247" actId="2890"/>
        <pc:sldMkLst>
          <pc:docMk/>
          <pc:sldMk cId="2342005655" sldId="2738"/>
        </pc:sldMkLst>
      </pc:sldChg>
    </pc:docChg>
  </pc:docChgLst>
  <pc:docChgLst>
    <pc:chgData name="Tan Jinn Yeu" userId="S::e1329717@u.nus.edu::6da8ac47-ef65-4008-b3b8-476018c6fe0c" providerId="AD" clId="Web-{AB03989A-03F9-48B2-0FA2-4F0657C33E89}"/>
    <pc:docChg chg="modSld">
      <pc:chgData name="Tan Jinn Yeu" userId="S::e1329717@u.nus.edu::6da8ac47-ef65-4008-b3b8-476018c6fe0c" providerId="AD" clId="Web-{AB03989A-03F9-48B2-0FA2-4F0657C33E89}" dt="2024-03-02T02:37:31.952" v="409"/>
      <pc:docMkLst>
        <pc:docMk/>
      </pc:docMkLst>
      <pc:sldChg chg="modSp">
        <pc:chgData name="Tan Jinn Yeu" userId="S::e1329717@u.nus.edu::6da8ac47-ef65-4008-b3b8-476018c6fe0c" providerId="AD" clId="Web-{AB03989A-03F9-48B2-0FA2-4F0657C33E89}" dt="2024-03-02T02:37:31.952" v="409"/>
        <pc:sldMkLst>
          <pc:docMk/>
          <pc:sldMk cId="3834966865" sldId="2730"/>
        </pc:sldMkLst>
        <pc:graphicFrameChg chg="mod modGraphic">
          <ac:chgData name="Tan Jinn Yeu" userId="S::e1329717@u.nus.edu::6da8ac47-ef65-4008-b3b8-476018c6fe0c" providerId="AD" clId="Web-{AB03989A-03F9-48B2-0FA2-4F0657C33E89}" dt="2024-03-02T02:37:31.952" v="409"/>
          <ac:graphicFrameMkLst>
            <pc:docMk/>
            <pc:sldMk cId="3834966865" sldId="2730"/>
            <ac:graphicFrameMk id="4" creationId="{7069B2E3-3D0D-7D3B-A695-229C1AF934B4}"/>
          </ac:graphicFrameMkLst>
        </pc:graphicFrameChg>
      </pc:sldChg>
      <pc:sldChg chg="modSp">
        <pc:chgData name="Tan Jinn Yeu" userId="S::e1329717@u.nus.edu::6da8ac47-ef65-4008-b3b8-476018c6fe0c" providerId="AD" clId="Web-{AB03989A-03F9-48B2-0FA2-4F0657C33E89}" dt="2024-03-02T02:35:38.792" v="407"/>
        <pc:sldMkLst>
          <pc:docMk/>
          <pc:sldMk cId="1476695070" sldId="2731"/>
        </pc:sldMkLst>
        <pc:graphicFrameChg chg="mod modGraphic">
          <ac:chgData name="Tan Jinn Yeu" userId="S::e1329717@u.nus.edu::6da8ac47-ef65-4008-b3b8-476018c6fe0c" providerId="AD" clId="Web-{AB03989A-03F9-48B2-0FA2-4F0657C33E89}" dt="2024-03-02T02:35:38.792" v="407"/>
          <ac:graphicFrameMkLst>
            <pc:docMk/>
            <pc:sldMk cId="1476695070" sldId="2731"/>
            <ac:graphicFrameMk id="4" creationId="{9299FFE3-4E8F-8AFA-3892-C20CE17D6BC0}"/>
          </ac:graphicFrameMkLst>
        </pc:graphicFrameChg>
      </pc:sldChg>
    </pc:docChg>
  </pc:docChgLst>
  <pc:docChgLst>
    <pc:chgData name="Hu Lei" userId="S::e1329735@u.nus.edu::4e0e6d0a-5bf5-4892-9f1a-dd69f6b681a8" providerId="AD" clId="Web-{C70EBD7F-FBAA-428A-BDD3-3FF6C4C2A3A5}"/>
    <pc:docChg chg="modSld">
      <pc:chgData name="Hu Lei" userId="S::e1329735@u.nus.edu::4e0e6d0a-5bf5-4892-9f1a-dd69f6b681a8" providerId="AD" clId="Web-{C70EBD7F-FBAA-428A-BDD3-3FF6C4C2A3A5}" dt="2024-03-04T14:17:38.274" v="1" actId="20577"/>
      <pc:docMkLst>
        <pc:docMk/>
      </pc:docMkLst>
      <pc:sldChg chg="modSp">
        <pc:chgData name="Hu Lei" userId="S::e1329735@u.nus.edu::4e0e6d0a-5bf5-4892-9f1a-dd69f6b681a8" providerId="AD" clId="Web-{C70EBD7F-FBAA-428A-BDD3-3FF6C4C2A3A5}" dt="2024-03-04T14:17:38.274" v="1" actId="20577"/>
        <pc:sldMkLst>
          <pc:docMk/>
          <pc:sldMk cId="1718729462" sldId="2725"/>
        </pc:sldMkLst>
        <pc:spChg chg="mod">
          <ac:chgData name="Hu Lei" userId="S::e1329735@u.nus.edu::4e0e6d0a-5bf5-4892-9f1a-dd69f6b681a8" providerId="AD" clId="Web-{C70EBD7F-FBAA-428A-BDD3-3FF6C4C2A3A5}" dt="2024-03-04T14:17:38.274" v="1" actId="20577"/>
          <ac:spMkLst>
            <pc:docMk/>
            <pc:sldMk cId="1718729462" sldId="2725"/>
            <ac:spMk id="3" creationId="{00000000-0000-0000-0000-000000000000}"/>
          </ac:spMkLst>
        </pc:spChg>
      </pc:sldChg>
    </pc:docChg>
  </pc:docChgLst>
  <pc:docChgLst>
    <pc:chgData name="Tan Jinn Yeu" userId="S::e1329717@u.nus.edu::6da8ac47-ef65-4008-b3b8-476018c6fe0c" providerId="AD" clId="Web-{825EC48D-8F6B-42D1-637D-CFDB1E7529C4}"/>
    <pc:docChg chg="modSld">
      <pc:chgData name="Tan Jinn Yeu" userId="S::e1329717@u.nus.edu::6da8ac47-ef65-4008-b3b8-476018c6fe0c" providerId="AD" clId="Web-{825EC48D-8F6B-42D1-637D-CFDB1E7529C4}" dt="2024-02-24T15:50:28.789" v="241" actId="20577"/>
      <pc:docMkLst>
        <pc:docMk/>
      </pc:docMkLst>
      <pc:sldChg chg="modSp">
        <pc:chgData name="Tan Jinn Yeu" userId="S::e1329717@u.nus.edu::6da8ac47-ef65-4008-b3b8-476018c6fe0c" providerId="AD" clId="Web-{825EC48D-8F6B-42D1-637D-CFDB1E7529C4}" dt="2024-02-24T15:43:28.571" v="26" actId="14100"/>
        <pc:sldMkLst>
          <pc:docMk/>
          <pc:sldMk cId="2571130466" sldId="2724"/>
        </pc:sldMkLst>
        <pc:spChg chg="mod">
          <ac:chgData name="Tan Jinn Yeu" userId="S::e1329717@u.nus.edu::6da8ac47-ef65-4008-b3b8-476018c6fe0c" providerId="AD" clId="Web-{825EC48D-8F6B-42D1-637D-CFDB1E7529C4}" dt="2024-02-24T15:43:28.571" v="26" actId="14100"/>
          <ac:spMkLst>
            <pc:docMk/>
            <pc:sldMk cId="2571130466" sldId="2724"/>
            <ac:spMk id="3" creationId="{00000000-0000-0000-0000-000000000000}"/>
          </ac:spMkLst>
        </pc:spChg>
      </pc:sldChg>
      <pc:sldChg chg="modSp">
        <pc:chgData name="Tan Jinn Yeu" userId="S::e1329717@u.nus.edu::6da8ac47-ef65-4008-b3b8-476018c6fe0c" providerId="AD" clId="Web-{825EC48D-8F6B-42D1-637D-CFDB1E7529C4}" dt="2024-02-24T15:50:28.789" v="241" actId="20577"/>
        <pc:sldMkLst>
          <pc:docMk/>
          <pc:sldMk cId="1122923449" sldId="2734"/>
        </pc:sldMkLst>
        <pc:spChg chg="mod">
          <ac:chgData name="Tan Jinn Yeu" userId="S::e1329717@u.nus.edu::6da8ac47-ef65-4008-b3b8-476018c6fe0c" providerId="AD" clId="Web-{825EC48D-8F6B-42D1-637D-CFDB1E7529C4}" dt="2024-02-24T15:49:29.240" v="229" actId="20577"/>
          <ac:spMkLst>
            <pc:docMk/>
            <pc:sldMk cId="1122923449" sldId="2734"/>
            <ac:spMk id="2" creationId="{00000000-0000-0000-0000-000000000000}"/>
          </ac:spMkLst>
        </pc:spChg>
        <pc:spChg chg="mod">
          <ac:chgData name="Tan Jinn Yeu" userId="S::e1329717@u.nus.edu::6da8ac47-ef65-4008-b3b8-476018c6fe0c" providerId="AD" clId="Web-{825EC48D-8F6B-42D1-637D-CFDB1E7529C4}" dt="2024-02-24T15:50:28.789" v="241" actId="20577"/>
          <ac:spMkLst>
            <pc:docMk/>
            <pc:sldMk cId="1122923449" sldId="2734"/>
            <ac:spMk id="3" creationId="{00000000-0000-0000-0000-000000000000}"/>
          </ac:spMkLst>
        </pc:spChg>
      </pc:sldChg>
    </pc:docChg>
  </pc:docChgLst>
  <pc:docChgLst>
    <pc:chgData name="Ho Zi Hao Timothy" userId="S::e0015027@u.nus.edu::107df5b9-3f05-4709-aef2-9e79a8b9c07e" providerId="AD" clId="Web-{26894D0E-FD5A-72BB-DDD8-363F0CD1236E}"/>
    <pc:docChg chg="modSld">
      <pc:chgData name="Ho Zi Hao Timothy" userId="S::e0015027@u.nus.edu::107df5b9-3f05-4709-aef2-9e79a8b9c07e" providerId="AD" clId="Web-{26894D0E-FD5A-72BB-DDD8-363F0CD1236E}" dt="2024-03-15T14:05:12.915" v="1"/>
      <pc:docMkLst>
        <pc:docMk/>
      </pc:docMkLst>
      <pc:sldChg chg="modSp">
        <pc:chgData name="Ho Zi Hao Timothy" userId="S::e0015027@u.nus.edu::107df5b9-3f05-4709-aef2-9e79a8b9c07e" providerId="AD" clId="Web-{26894D0E-FD5A-72BB-DDD8-363F0CD1236E}" dt="2024-03-15T14:05:12.915" v="1"/>
        <pc:sldMkLst>
          <pc:docMk/>
          <pc:sldMk cId="4017251615" sldId="2739"/>
        </pc:sldMkLst>
        <pc:graphicFrameChg chg="mod modGraphic">
          <ac:chgData name="Ho Zi Hao Timothy" userId="S::e0015027@u.nus.edu::107df5b9-3f05-4709-aef2-9e79a8b9c07e" providerId="AD" clId="Web-{26894D0E-FD5A-72BB-DDD8-363F0CD1236E}" dt="2024-03-15T14:05:12.915" v="1"/>
          <ac:graphicFrameMkLst>
            <pc:docMk/>
            <pc:sldMk cId="4017251615" sldId="2739"/>
            <ac:graphicFrameMk id="4" creationId="{C74752E6-2488-D9C9-3D1E-4CCA9A3B3925}"/>
          </ac:graphicFrameMkLst>
        </pc:graphicFrameChg>
      </pc:sldChg>
    </pc:docChg>
  </pc:docChgLst>
  <pc:docChgLst>
    <pc:chgData name="Tan Jinn Yeu" userId="6da8ac47-ef65-4008-b3b8-476018c6fe0c" providerId="ADAL" clId="{28F92D07-1F33-0C4F-B70A-21F65772434B}"/>
    <pc:docChg chg="modSld">
      <pc:chgData name="Tan Jinn Yeu" userId="6da8ac47-ef65-4008-b3b8-476018c6fe0c" providerId="ADAL" clId="{28F92D07-1F33-0C4F-B70A-21F65772434B}" dt="2024-02-25T01:18:36.762" v="10" actId="20577"/>
      <pc:docMkLst>
        <pc:docMk/>
      </pc:docMkLst>
      <pc:sldChg chg="modSp">
        <pc:chgData name="Tan Jinn Yeu" userId="6da8ac47-ef65-4008-b3b8-476018c6fe0c" providerId="ADAL" clId="{28F92D07-1F33-0C4F-B70A-21F65772434B}" dt="2024-02-25T01:18:36.762" v="10" actId="20577"/>
        <pc:sldMkLst>
          <pc:docMk/>
          <pc:sldMk cId="2612886054" sldId="2726"/>
        </pc:sldMkLst>
        <pc:spChg chg="mod">
          <ac:chgData name="Tan Jinn Yeu" userId="6da8ac47-ef65-4008-b3b8-476018c6fe0c" providerId="ADAL" clId="{28F92D07-1F33-0C4F-B70A-21F65772434B}" dt="2024-02-25T01:18:36.762" v="10" actId="20577"/>
          <ac:spMkLst>
            <pc:docMk/>
            <pc:sldMk cId="2612886054" sldId="2726"/>
            <ac:spMk id="3" creationId="{00000000-0000-0000-0000-000000000000}"/>
          </ac:spMkLst>
        </pc:spChg>
      </pc:sldChg>
    </pc:docChg>
  </pc:docChgLst>
  <pc:docChgLst>
    <pc:chgData name="Tan Jinn Yeu" userId="6da8ac47-ef65-4008-b3b8-476018c6fe0c" providerId="ADAL" clId="{23BCCA76-2C96-4E3C-B1CA-BC227C970875}"/>
    <pc:docChg chg="undo custSel addSld delSld modSld sldOrd">
      <pc:chgData name="Tan Jinn Yeu" userId="6da8ac47-ef65-4008-b3b8-476018c6fe0c" providerId="ADAL" clId="{23BCCA76-2C96-4E3C-B1CA-BC227C970875}" dt="2024-03-11T16:13:27.544" v="9328" actId="478"/>
      <pc:docMkLst>
        <pc:docMk/>
      </pc:docMkLst>
      <pc:sldChg chg="ord">
        <pc:chgData name="Tan Jinn Yeu" userId="6da8ac47-ef65-4008-b3b8-476018c6fe0c" providerId="ADAL" clId="{23BCCA76-2C96-4E3C-B1CA-BC227C970875}" dt="2024-03-11T16:11:13.828" v="9306"/>
        <pc:sldMkLst>
          <pc:docMk/>
          <pc:sldMk cId="1528150388" sldId="277"/>
        </pc:sldMkLst>
      </pc:sldChg>
      <pc:sldChg chg="ord">
        <pc:chgData name="Tan Jinn Yeu" userId="6da8ac47-ef65-4008-b3b8-476018c6fe0c" providerId="ADAL" clId="{23BCCA76-2C96-4E3C-B1CA-BC227C970875}" dt="2024-03-11T16:11:00.599" v="9304"/>
        <pc:sldMkLst>
          <pc:docMk/>
          <pc:sldMk cId="2215457398" sldId="2708"/>
        </pc:sldMkLst>
      </pc:sldChg>
      <pc:sldChg chg="ord">
        <pc:chgData name="Tan Jinn Yeu" userId="6da8ac47-ef65-4008-b3b8-476018c6fe0c" providerId="ADAL" clId="{23BCCA76-2C96-4E3C-B1CA-BC227C970875}" dt="2024-03-11T16:10:52.744" v="9302"/>
        <pc:sldMkLst>
          <pc:docMk/>
          <pc:sldMk cId="2859411575" sldId="2713"/>
        </pc:sldMkLst>
      </pc:sldChg>
      <pc:sldChg chg="ord">
        <pc:chgData name="Tan Jinn Yeu" userId="6da8ac47-ef65-4008-b3b8-476018c6fe0c" providerId="ADAL" clId="{23BCCA76-2C96-4E3C-B1CA-BC227C970875}" dt="2024-03-11T16:11:13.828" v="9306"/>
        <pc:sldMkLst>
          <pc:docMk/>
          <pc:sldMk cId="3701812715" sldId="2719"/>
        </pc:sldMkLst>
      </pc:sldChg>
      <pc:sldChg chg="ord">
        <pc:chgData name="Tan Jinn Yeu" userId="6da8ac47-ef65-4008-b3b8-476018c6fe0c" providerId="ADAL" clId="{23BCCA76-2C96-4E3C-B1CA-BC227C970875}" dt="2024-03-11T16:10:45.032" v="9300"/>
        <pc:sldMkLst>
          <pc:docMk/>
          <pc:sldMk cId="1431474765" sldId="2720"/>
        </pc:sldMkLst>
      </pc:sldChg>
      <pc:sldChg chg="ord">
        <pc:chgData name="Tan Jinn Yeu" userId="6da8ac47-ef65-4008-b3b8-476018c6fe0c" providerId="ADAL" clId="{23BCCA76-2C96-4E3C-B1CA-BC227C970875}" dt="2024-03-11T16:06:11.764" v="9277"/>
        <pc:sldMkLst>
          <pc:docMk/>
          <pc:sldMk cId="2412464585" sldId="2721"/>
        </pc:sldMkLst>
      </pc:sldChg>
      <pc:sldChg chg="delSp modSp mod ord modAnim">
        <pc:chgData name="Tan Jinn Yeu" userId="6da8ac47-ef65-4008-b3b8-476018c6fe0c" providerId="ADAL" clId="{23BCCA76-2C96-4E3C-B1CA-BC227C970875}" dt="2024-03-11T16:13:01.043" v="9314"/>
        <pc:sldMkLst>
          <pc:docMk/>
          <pc:sldMk cId="513291750" sldId="2723"/>
        </pc:sldMkLst>
        <pc:spChg chg="mod">
          <ac:chgData name="Tan Jinn Yeu" userId="6da8ac47-ef65-4008-b3b8-476018c6fe0c" providerId="ADAL" clId="{23BCCA76-2C96-4E3C-B1CA-BC227C970875}" dt="2024-03-11T15:51:46.589" v="8275" actId="1076"/>
          <ac:spMkLst>
            <pc:docMk/>
            <pc:sldMk cId="513291750" sldId="2723"/>
            <ac:spMk id="3" creationId="{00000000-0000-0000-0000-000000000000}"/>
          </ac:spMkLst>
        </pc:spChg>
        <pc:spChg chg="del">
          <ac:chgData name="Tan Jinn Yeu" userId="6da8ac47-ef65-4008-b3b8-476018c6fe0c" providerId="ADAL" clId="{23BCCA76-2C96-4E3C-B1CA-BC227C970875}" dt="2024-03-11T15:45:15.788" v="7721" actId="478"/>
          <ac:spMkLst>
            <pc:docMk/>
            <pc:sldMk cId="513291750" sldId="2723"/>
            <ac:spMk id="4" creationId="{C9F12625-5610-1222-BD95-2385F580D1DC}"/>
          </ac:spMkLst>
        </pc:spChg>
      </pc:sldChg>
      <pc:sldChg chg="addSp delSp modSp mod ord">
        <pc:chgData name="Tan Jinn Yeu" userId="6da8ac47-ef65-4008-b3b8-476018c6fe0c" providerId="ADAL" clId="{23BCCA76-2C96-4E3C-B1CA-BC227C970875}" dt="2024-03-11T15:24:08.028" v="6603" actId="20577"/>
        <pc:sldMkLst>
          <pc:docMk/>
          <pc:sldMk cId="2571130466" sldId="2724"/>
        </pc:sldMkLst>
        <pc:spChg chg="mod">
          <ac:chgData name="Tan Jinn Yeu" userId="6da8ac47-ef65-4008-b3b8-476018c6fe0c" providerId="ADAL" clId="{23BCCA76-2C96-4E3C-B1CA-BC227C970875}" dt="2024-02-24T16:50:25.432" v="1794" actId="20577"/>
          <ac:spMkLst>
            <pc:docMk/>
            <pc:sldMk cId="2571130466" sldId="2724"/>
            <ac:spMk id="3" creationId="{00000000-0000-0000-0000-000000000000}"/>
          </ac:spMkLst>
        </pc:spChg>
        <pc:spChg chg="add del mod">
          <ac:chgData name="Tan Jinn Yeu" userId="6da8ac47-ef65-4008-b3b8-476018c6fe0c" providerId="ADAL" clId="{23BCCA76-2C96-4E3C-B1CA-BC227C970875}" dt="2024-03-11T15:09:11.320" v="5861" actId="478"/>
          <ac:spMkLst>
            <pc:docMk/>
            <pc:sldMk cId="2571130466" sldId="2724"/>
            <ac:spMk id="4" creationId="{76AAD173-B360-0148-8862-064D2E02279D}"/>
          </ac:spMkLst>
        </pc:spChg>
        <pc:spChg chg="add mod">
          <ac:chgData name="Tan Jinn Yeu" userId="6da8ac47-ef65-4008-b3b8-476018c6fe0c" providerId="ADAL" clId="{23BCCA76-2C96-4E3C-B1CA-BC227C970875}" dt="2024-03-11T15:09:11.710" v="5862"/>
          <ac:spMkLst>
            <pc:docMk/>
            <pc:sldMk cId="2571130466" sldId="2724"/>
            <ac:spMk id="7" creationId="{332EF5CD-1407-08E9-CA51-CA8B72BA9EDF}"/>
          </ac:spMkLst>
        </pc:spChg>
        <pc:spChg chg="del">
          <ac:chgData name="Tan Jinn Yeu" userId="6da8ac47-ef65-4008-b3b8-476018c6fe0c" providerId="ADAL" clId="{23BCCA76-2C96-4E3C-B1CA-BC227C970875}" dt="2024-03-11T15:09:05.873" v="5860" actId="478"/>
          <ac:spMkLst>
            <pc:docMk/>
            <pc:sldMk cId="2571130466" sldId="2724"/>
            <ac:spMk id="10" creationId="{B8624967-3FAB-3403-906D-87FB63CBE124}"/>
          </ac:spMkLst>
        </pc:spChg>
        <pc:graphicFrameChg chg="mod modGraphic">
          <ac:chgData name="Tan Jinn Yeu" userId="6da8ac47-ef65-4008-b3b8-476018c6fe0c" providerId="ADAL" clId="{23BCCA76-2C96-4E3C-B1CA-BC227C970875}" dt="2024-03-11T15:24:08.028" v="6603" actId="20577"/>
          <ac:graphicFrameMkLst>
            <pc:docMk/>
            <pc:sldMk cId="2571130466" sldId="2724"/>
            <ac:graphicFrameMk id="2" creationId="{D56DCB00-AA0B-09D7-BD1E-22896D0046BF}"/>
          </ac:graphicFrameMkLst>
        </pc:graphicFrameChg>
      </pc:sldChg>
      <pc:sldChg chg="modSp mod modAnim modShow modNotesTx">
        <pc:chgData name="Tan Jinn Yeu" userId="6da8ac47-ef65-4008-b3b8-476018c6fe0c" providerId="ADAL" clId="{23BCCA76-2C96-4E3C-B1CA-BC227C970875}" dt="2024-03-11T15:26:21.431" v="6604" actId="729"/>
        <pc:sldMkLst>
          <pc:docMk/>
          <pc:sldMk cId="1718729462" sldId="2725"/>
        </pc:sldMkLst>
        <pc:spChg chg="mod">
          <ac:chgData name="Tan Jinn Yeu" userId="6da8ac47-ef65-4008-b3b8-476018c6fe0c" providerId="ADAL" clId="{23BCCA76-2C96-4E3C-B1CA-BC227C970875}" dt="2024-02-24T16:07:01.377" v="400" actId="207"/>
          <ac:spMkLst>
            <pc:docMk/>
            <pc:sldMk cId="1718729462" sldId="2725"/>
            <ac:spMk id="3" creationId="{00000000-0000-0000-0000-000000000000}"/>
          </ac:spMkLst>
        </pc:spChg>
      </pc:sldChg>
      <pc:sldChg chg="modSp mod ord modAnim">
        <pc:chgData name="Tan Jinn Yeu" userId="6da8ac47-ef65-4008-b3b8-476018c6fe0c" providerId="ADAL" clId="{23BCCA76-2C96-4E3C-B1CA-BC227C970875}" dt="2024-03-11T16:12:55.812" v="9313"/>
        <pc:sldMkLst>
          <pc:docMk/>
          <pc:sldMk cId="2612886054" sldId="2726"/>
        </pc:sldMkLst>
        <pc:spChg chg="mod">
          <ac:chgData name="Tan Jinn Yeu" userId="6da8ac47-ef65-4008-b3b8-476018c6fe0c" providerId="ADAL" clId="{23BCCA76-2C96-4E3C-B1CA-BC227C970875}" dt="2024-03-11T15:43:01.009" v="7687" actId="20577"/>
          <ac:spMkLst>
            <pc:docMk/>
            <pc:sldMk cId="2612886054" sldId="2726"/>
            <ac:spMk id="3" creationId="{00000000-0000-0000-0000-000000000000}"/>
          </ac:spMkLst>
        </pc:spChg>
      </pc:sldChg>
      <pc:sldChg chg="addSp modSp mod ord modAnim">
        <pc:chgData name="Tan Jinn Yeu" userId="6da8ac47-ef65-4008-b3b8-476018c6fe0c" providerId="ADAL" clId="{23BCCA76-2C96-4E3C-B1CA-BC227C970875}" dt="2024-03-11T16:13:05.933" v="9315"/>
        <pc:sldMkLst>
          <pc:docMk/>
          <pc:sldMk cId="2631859324" sldId="2727"/>
        </pc:sldMkLst>
        <pc:spChg chg="mod">
          <ac:chgData name="Tan Jinn Yeu" userId="6da8ac47-ef65-4008-b3b8-476018c6fe0c" providerId="ADAL" clId="{23BCCA76-2C96-4E3C-B1CA-BC227C970875}" dt="2024-03-11T15:57:08.391" v="8651" actId="20577"/>
          <ac:spMkLst>
            <pc:docMk/>
            <pc:sldMk cId="2631859324" sldId="2727"/>
            <ac:spMk id="3" creationId="{00000000-0000-0000-0000-000000000000}"/>
          </ac:spMkLst>
        </pc:spChg>
        <pc:graphicFrameChg chg="add mod modGraphic">
          <ac:chgData name="Tan Jinn Yeu" userId="6da8ac47-ef65-4008-b3b8-476018c6fe0c" providerId="ADAL" clId="{23BCCA76-2C96-4E3C-B1CA-BC227C970875}" dt="2024-03-11T16:02:24.047" v="8994" actId="20577"/>
          <ac:graphicFrameMkLst>
            <pc:docMk/>
            <pc:sldMk cId="2631859324" sldId="2727"/>
            <ac:graphicFrameMk id="4" creationId="{8D12533E-E729-947B-B6B6-EE8E771F143C}"/>
          </ac:graphicFrameMkLst>
        </pc:graphicFrameChg>
      </pc:sldChg>
      <pc:sldChg chg="addSp delSp modSp mod ord modAnim">
        <pc:chgData name="Tan Jinn Yeu" userId="6da8ac47-ef65-4008-b3b8-476018c6fe0c" providerId="ADAL" clId="{23BCCA76-2C96-4E3C-B1CA-BC227C970875}" dt="2024-03-11T16:13:09.320" v="9316"/>
        <pc:sldMkLst>
          <pc:docMk/>
          <pc:sldMk cId="3042010742" sldId="2728"/>
        </pc:sldMkLst>
        <pc:spChg chg="mod">
          <ac:chgData name="Tan Jinn Yeu" userId="6da8ac47-ef65-4008-b3b8-476018c6fe0c" providerId="ADAL" clId="{23BCCA76-2C96-4E3C-B1CA-BC227C970875}" dt="2024-03-11T16:01:39.260" v="8969" actId="20577"/>
          <ac:spMkLst>
            <pc:docMk/>
            <pc:sldMk cId="3042010742" sldId="2728"/>
            <ac:spMk id="3" creationId="{00000000-0000-0000-0000-000000000000}"/>
          </ac:spMkLst>
        </pc:spChg>
        <pc:graphicFrameChg chg="add mod modGraphic">
          <ac:chgData name="Tan Jinn Yeu" userId="6da8ac47-ef65-4008-b3b8-476018c6fe0c" providerId="ADAL" clId="{23BCCA76-2C96-4E3C-B1CA-BC227C970875}" dt="2024-03-11T16:05:10.103" v="9273" actId="20577"/>
          <ac:graphicFrameMkLst>
            <pc:docMk/>
            <pc:sldMk cId="3042010742" sldId="2728"/>
            <ac:graphicFrameMk id="4" creationId="{E7D9ADE0-CBA1-BBBB-8354-3E4330846EF1}"/>
          </ac:graphicFrameMkLst>
        </pc:graphicFrameChg>
        <pc:picChg chg="add del">
          <ac:chgData name="Tan Jinn Yeu" userId="6da8ac47-ef65-4008-b3b8-476018c6fe0c" providerId="ADAL" clId="{23BCCA76-2C96-4E3C-B1CA-BC227C970875}" dt="2024-03-11T16:03:32.968" v="9130" actId="22"/>
          <ac:picMkLst>
            <pc:docMk/>
            <pc:sldMk cId="3042010742" sldId="2728"/>
            <ac:picMk id="8" creationId="{99BE490A-6AE1-47F8-CAB6-5884A221E2B9}"/>
          </ac:picMkLst>
        </pc:picChg>
      </pc:sldChg>
      <pc:sldChg chg="addSp delSp modSp mod ord modAnim">
        <pc:chgData name="Tan Jinn Yeu" userId="6da8ac47-ef65-4008-b3b8-476018c6fe0c" providerId="ADAL" clId="{23BCCA76-2C96-4E3C-B1CA-BC227C970875}" dt="2024-03-11T16:12:35.577" v="9309"/>
        <pc:sldMkLst>
          <pc:docMk/>
          <pc:sldMk cId="2324463684" sldId="2729"/>
        </pc:sldMkLst>
        <pc:spChg chg="mod">
          <ac:chgData name="Tan Jinn Yeu" userId="6da8ac47-ef65-4008-b3b8-476018c6fe0c" providerId="ADAL" clId="{23BCCA76-2C96-4E3C-B1CA-BC227C970875}" dt="2024-02-24T17:12:54.343" v="3603" actId="20577"/>
          <ac:spMkLst>
            <pc:docMk/>
            <pc:sldMk cId="2324463684" sldId="2729"/>
            <ac:spMk id="2" creationId="{00000000-0000-0000-0000-000000000000}"/>
          </ac:spMkLst>
        </pc:spChg>
        <pc:spChg chg="mod">
          <ac:chgData name="Tan Jinn Yeu" userId="6da8ac47-ef65-4008-b3b8-476018c6fe0c" providerId="ADAL" clId="{23BCCA76-2C96-4E3C-B1CA-BC227C970875}" dt="2024-02-24T17:19:18.280" v="4399" actId="20577"/>
          <ac:spMkLst>
            <pc:docMk/>
            <pc:sldMk cId="2324463684" sldId="2729"/>
            <ac:spMk id="3" creationId="{00000000-0000-0000-0000-000000000000}"/>
          </ac:spMkLst>
        </pc:spChg>
        <pc:spChg chg="add del mod">
          <ac:chgData name="Tan Jinn Yeu" userId="6da8ac47-ef65-4008-b3b8-476018c6fe0c" providerId="ADAL" clId="{23BCCA76-2C96-4E3C-B1CA-BC227C970875}" dt="2024-02-24T17:16:11.094" v="4077" actId="478"/>
          <ac:spMkLst>
            <pc:docMk/>
            <pc:sldMk cId="2324463684" sldId="2729"/>
            <ac:spMk id="7" creationId="{90572994-CCF1-0D95-6200-13C1EA4BD451}"/>
          </ac:spMkLst>
        </pc:spChg>
      </pc:sldChg>
      <pc:sldChg chg="modSp mod modNotesTx">
        <pc:chgData name="Tan Jinn Yeu" userId="6da8ac47-ef65-4008-b3b8-476018c6fe0c" providerId="ADAL" clId="{23BCCA76-2C96-4E3C-B1CA-BC227C970875}" dt="2024-03-11T16:09:16.778" v="9280" actId="6549"/>
        <pc:sldMkLst>
          <pc:docMk/>
          <pc:sldMk cId="3834966865" sldId="2730"/>
        </pc:sldMkLst>
        <pc:graphicFrameChg chg="mod modGraphic">
          <ac:chgData name="Tan Jinn Yeu" userId="6da8ac47-ef65-4008-b3b8-476018c6fe0c" providerId="ADAL" clId="{23BCCA76-2C96-4E3C-B1CA-BC227C970875}" dt="2024-03-11T16:09:16.778" v="9280" actId="6549"/>
          <ac:graphicFrameMkLst>
            <pc:docMk/>
            <pc:sldMk cId="3834966865" sldId="2730"/>
            <ac:graphicFrameMk id="4" creationId="{7069B2E3-3D0D-7D3B-A695-229C1AF934B4}"/>
          </ac:graphicFrameMkLst>
        </pc:graphicFrameChg>
      </pc:sldChg>
      <pc:sldChg chg="modSp mod">
        <pc:chgData name="Tan Jinn Yeu" userId="6da8ac47-ef65-4008-b3b8-476018c6fe0c" providerId="ADAL" clId="{23BCCA76-2C96-4E3C-B1CA-BC227C970875}" dt="2024-02-24T17:11:59.852" v="3586" actId="20577"/>
        <pc:sldMkLst>
          <pc:docMk/>
          <pc:sldMk cId="1476695070" sldId="2731"/>
        </pc:sldMkLst>
        <pc:graphicFrameChg chg="modGraphic">
          <ac:chgData name="Tan Jinn Yeu" userId="6da8ac47-ef65-4008-b3b8-476018c6fe0c" providerId="ADAL" clId="{23BCCA76-2C96-4E3C-B1CA-BC227C970875}" dt="2024-02-24T17:11:59.852" v="3586" actId="20577"/>
          <ac:graphicFrameMkLst>
            <pc:docMk/>
            <pc:sldMk cId="1476695070" sldId="2731"/>
            <ac:graphicFrameMk id="4" creationId="{9299FFE3-4E8F-8AFA-3892-C20CE17D6BC0}"/>
          </ac:graphicFrameMkLst>
        </pc:graphicFrameChg>
      </pc:sldChg>
      <pc:sldChg chg="modSp mod modNotesTx">
        <pc:chgData name="Tan Jinn Yeu" userId="6da8ac47-ef65-4008-b3b8-476018c6fe0c" providerId="ADAL" clId="{23BCCA76-2C96-4E3C-B1CA-BC227C970875}" dt="2024-02-24T17:01:23.204" v="2742" actId="20577"/>
        <pc:sldMkLst>
          <pc:docMk/>
          <pc:sldMk cId="3490040234" sldId="2733"/>
        </pc:sldMkLst>
        <pc:graphicFrameChg chg="mod modGraphic">
          <ac:chgData name="Tan Jinn Yeu" userId="6da8ac47-ef65-4008-b3b8-476018c6fe0c" providerId="ADAL" clId="{23BCCA76-2C96-4E3C-B1CA-BC227C970875}" dt="2024-02-24T17:01:17.668" v="2741" actId="20577"/>
          <ac:graphicFrameMkLst>
            <pc:docMk/>
            <pc:sldMk cId="3490040234" sldId="2733"/>
            <ac:graphicFrameMk id="3" creationId="{CDE9F158-B1C9-BA62-C84F-D3F181D391D8}"/>
          </ac:graphicFrameMkLst>
        </pc:graphicFrameChg>
      </pc:sldChg>
      <pc:sldChg chg="modSp mod modAnim">
        <pc:chgData name="Tan Jinn Yeu" userId="6da8ac47-ef65-4008-b3b8-476018c6fe0c" providerId="ADAL" clId="{23BCCA76-2C96-4E3C-B1CA-BC227C970875}" dt="2024-02-24T16:00:45.323" v="239" actId="1076"/>
        <pc:sldMkLst>
          <pc:docMk/>
          <pc:sldMk cId="1122923449" sldId="2734"/>
        </pc:sldMkLst>
        <pc:spChg chg="mod">
          <ac:chgData name="Tan Jinn Yeu" userId="6da8ac47-ef65-4008-b3b8-476018c6fe0c" providerId="ADAL" clId="{23BCCA76-2C96-4E3C-B1CA-BC227C970875}" dt="2024-02-24T16:00:45.323" v="239" actId="1076"/>
          <ac:spMkLst>
            <pc:docMk/>
            <pc:sldMk cId="1122923449" sldId="2734"/>
            <ac:spMk id="3" creationId="{00000000-0000-0000-0000-000000000000}"/>
          </ac:spMkLst>
        </pc:spChg>
      </pc:sldChg>
      <pc:sldChg chg="add modAnim">
        <pc:chgData name="Tan Jinn Yeu" userId="6da8ac47-ef65-4008-b3b8-476018c6fe0c" providerId="ADAL" clId="{23BCCA76-2C96-4E3C-B1CA-BC227C970875}" dt="2024-03-11T16:12:41.794" v="9311"/>
        <pc:sldMkLst>
          <pc:docMk/>
          <pc:sldMk cId="2325154769" sldId="2735"/>
        </pc:sldMkLst>
      </pc:sldChg>
      <pc:sldChg chg="add del">
        <pc:chgData name="Tan Jinn Yeu" userId="6da8ac47-ef65-4008-b3b8-476018c6fe0c" providerId="ADAL" clId="{23BCCA76-2C96-4E3C-B1CA-BC227C970875}" dt="2024-02-24T17:12:43.571" v="3588" actId="47"/>
        <pc:sldMkLst>
          <pc:docMk/>
          <pc:sldMk cId="2981896836" sldId="2735"/>
        </pc:sldMkLst>
      </pc:sldChg>
      <pc:sldChg chg="modSp modAnim">
        <pc:chgData name="Tan Jinn Yeu" userId="6da8ac47-ef65-4008-b3b8-476018c6fe0c" providerId="ADAL" clId="{23BCCA76-2C96-4E3C-B1CA-BC227C970875}" dt="2024-03-11T16:12:39.202" v="9310"/>
        <pc:sldMkLst>
          <pc:docMk/>
          <pc:sldMk cId="3645738593" sldId="2736"/>
        </pc:sldMkLst>
        <pc:spChg chg="mod">
          <ac:chgData name="Tan Jinn Yeu" userId="6da8ac47-ef65-4008-b3b8-476018c6fe0c" providerId="ADAL" clId="{23BCCA76-2C96-4E3C-B1CA-BC227C970875}" dt="2024-03-11T16:11:39.652" v="9307" actId="20577"/>
          <ac:spMkLst>
            <pc:docMk/>
            <pc:sldMk cId="3645738593" sldId="2736"/>
            <ac:spMk id="3" creationId="{00000000-0000-0000-0000-000000000000}"/>
          </ac:spMkLst>
        </pc:spChg>
      </pc:sldChg>
      <pc:sldChg chg="modNotesTx">
        <pc:chgData name="Tan Jinn Yeu" userId="6da8ac47-ef65-4008-b3b8-476018c6fe0c" providerId="ADAL" clId="{23BCCA76-2C96-4E3C-B1CA-BC227C970875}" dt="2024-03-11T16:11:56.904" v="9308" actId="6549"/>
        <pc:sldMkLst>
          <pc:docMk/>
          <pc:sldMk cId="2659689264" sldId="2737"/>
        </pc:sldMkLst>
      </pc:sldChg>
      <pc:sldChg chg="mod modShow">
        <pc:chgData name="Tan Jinn Yeu" userId="6da8ac47-ef65-4008-b3b8-476018c6fe0c" providerId="ADAL" clId="{23BCCA76-2C96-4E3C-B1CA-BC227C970875}" dt="2024-03-11T15:30:14.015" v="6826" actId="729"/>
        <pc:sldMkLst>
          <pc:docMk/>
          <pc:sldMk cId="2342005655" sldId="2738"/>
        </pc:sldMkLst>
      </pc:sldChg>
      <pc:sldChg chg="modSp mod">
        <pc:chgData name="Tan Jinn Yeu" userId="6da8ac47-ef65-4008-b3b8-476018c6fe0c" providerId="ADAL" clId="{23BCCA76-2C96-4E3C-B1CA-BC227C970875}" dt="2024-03-11T16:10:17.139" v="9298" actId="113"/>
        <pc:sldMkLst>
          <pc:docMk/>
          <pc:sldMk cId="4017251615" sldId="2739"/>
        </pc:sldMkLst>
        <pc:graphicFrameChg chg="mod modGraphic">
          <ac:chgData name="Tan Jinn Yeu" userId="6da8ac47-ef65-4008-b3b8-476018c6fe0c" providerId="ADAL" clId="{23BCCA76-2C96-4E3C-B1CA-BC227C970875}" dt="2024-03-11T16:10:17.139" v="9298" actId="113"/>
          <ac:graphicFrameMkLst>
            <pc:docMk/>
            <pc:sldMk cId="4017251615" sldId="2739"/>
            <ac:graphicFrameMk id="4" creationId="{C74752E6-2488-D9C9-3D1E-4CCA9A3B3925}"/>
          </ac:graphicFrameMkLst>
        </pc:graphicFrameChg>
      </pc:sldChg>
      <pc:sldChg chg="mod modShow">
        <pc:chgData name="Tan Jinn Yeu" userId="6da8ac47-ef65-4008-b3b8-476018c6fe0c" providerId="ADAL" clId="{23BCCA76-2C96-4E3C-B1CA-BC227C970875}" dt="2024-03-11T14:52:00.959" v="5223" actId="729"/>
        <pc:sldMkLst>
          <pc:docMk/>
          <pc:sldMk cId="2871576932" sldId="2740"/>
        </pc:sldMkLst>
      </pc:sldChg>
      <pc:sldChg chg="mod modShow">
        <pc:chgData name="Tan Jinn Yeu" userId="6da8ac47-ef65-4008-b3b8-476018c6fe0c" providerId="ADAL" clId="{23BCCA76-2C96-4E3C-B1CA-BC227C970875}" dt="2024-03-11T14:52:00.959" v="5223" actId="729"/>
        <pc:sldMkLst>
          <pc:docMk/>
          <pc:sldMk cId="2270904946" sldId="2741"/>
        </pc:sldMkLst>
      </pc:sldChg>
      <pc:sldChg chg="mod modShow">
        <pc:chgData name="Tan Jinn Yeu" userId="6da8ac47-ef65-4008-b3b8-476018c6fe0c" providerId="ADAL" clId="{23BCCA76-2C96-4E3C-B1CA-BC227C970875}" dt="2024-03-11T14:52:00.959" v="5223" actId="729"/>
        <pc:sldMkLst>
          <pc:docMk/>
          <pc:sldMk cId="2921016610" sldId="2742"/>
        </pc:sldMkLst>
      </pc:sldChg>
      <pc:sldChg chg="modSp mod modAnim">
        <pc:chgData name="Tan Jinn Yeu" userId="6da8ac47-ef65-4008-b3b8-476018c6fe0c" providerId="ADAL" clId="{23BCCA76-2C96-4E3C-B1CA-BC227C970875}" dt="2024-03-11T16:12:50.156" v="9312"/>
        <pc:sldMkLst>
          <pc:docMk/>
          <pc:sldMk cId="1180951943" sldId="2743"/>
        </pc:sldMkLst>
        <pc:spChg chg="mod">
          <ac:chgData name="Tan Jinn Yeu" userId="6da8ac47-ef65-4008-b3b8-476018c6fe0c" providerId="ADAL" clId="{23BCCA76-2C96-4E3C-B1CA-BC227C970875}" dt="2024-03-11T15:30:27.211" v="6842" actId="20577"/>
          <ac:spMkLst>
            <pc:docMk/>
            <pc:sldMk cId="1180951943" sldId="2743"/>
            <ac:spMk id="3" creationId="{00000000-0000-0000-0000-000000000000}"/>
          </ac:spMkLst>
        </pc:spChg>
      </pc:sldChg>
      <pc:sldChg chg="addSp delSp modSp mod ord">
        <pc:chgData name="Tan Jinn Yeu" userId="6da8ac47-ef65-4008-b3b8-476018c6fe0c" providerId="ADAL" clId="{23BCCA76-2C96-4E3C-B1CA-BC227C970875}" dt="2024-03-11T15:01:35.675" v="5416"/>
        <pc:sldMkLst>
          <pc:docMk/>
          <pc:sldMk cId="1224502535" sldId="2744"/>
        </pc:sldMkLst>
        <pc:spChg chg="mod">
          <ac:chgData name="Tan Jinn Yeu" userId="6da8ac47-ef65-4008-b3b8-476018c6fe0c" providerId="ADAL" clId="{23BCCA76-2C96-4E3C-B1CA-BC227C970875}" dt="2024-03-11T14:51:06.266" v="5220" actId="13822"/>
          <ac:spMkLst>
            <pc:docMk/>
            <pc:sldMk cId="1224502535" sldId="2744"/>
            <ac:spMk id="3" creationId="{DE266594-D473-EA0A-D5C5-470A1EEECF1D}"/>
          </ac:spMkLst>
        </pc:spChg>
        <pc:spChg chg="mod">
          <ac:chgData name="Tan Jinn Yeu" userId="6da8ac47-ef65-4008-b3b8-476018c6fe0c" providerId="ADAL" clId="{23BCCA76-2C96-4E3C-B1CA-BC227C970875}" dt="2024-03-11T14:39:52.367" v="4899" actId="1035"/>
          <ac:spMkLst>
            <pc:docMk/>
            <pc:sldMk cId="1224502535" sldId="2744"/>
            <ac:spMk id="7" creationId="{323BA6BD-BD64-E317-89C3-931BD2A43E17}"/>
          </ac:spMkLst>
        </pc:spChg>
        <pc:spChg chg="mod">
          <ac:chgData name="Tan Jinn Yeu" userId="6da8ac47-ef65-4008-b3b8-476018c6fe0c" providerId="ADAL" clId="{23BCCA76-2C96-4E3C-B1CA-BC227C970875}" dt="2024-03-11T14:39:52.367" v="4899" actId="1035"/>
          <ac:spMkLst>
            <pc:docMk/>
            <pc:sldMk cId="1224502535" sldId="2744"/>
            <ac:spMk id="8" creationId="{25A26F3F-D99D-385E-C055-C49325FFDED6}"/>
          </ac:spMkLst>
        </pc:spChg>
        <pc:spChg chg="mod">
          <ac:chgData name="Tan Jinn Yeu" userId="6da8ac47-ef65-4008-b3b8-476018c6fe0c" providerId="ADAL" clId="{23BCCA76-2C96-4E3C-B1CA-BC227C970875}" dt="2024-03-11T14:49:49.634" v="5210" actId="20577"/>
          <ac:spMkLst>
            <pc:docMk/>
            <pc:sldMk cId="1224502535" sldId="2744"/>
            <ac:spMk id="9" creationId="{C624C6F1-AA9B-71E0-CBDC-ADE9270F12F0}"/>
          </ac:spMkLst>
        </pc:spChg>
        <pc:spChg chg="mod">
          <ac:chgData name="Tan Jinn Yeu" userId="6da8ac47-ef65-4008-b3b8-476018c6fe0c" providerId="ADAL" clId="{23BCCA76-2C96-4E3C-B1CA-BC227C970875}" dt="2024-03-11T14:36:58.692" v="4766" actId="1076"/>
          <ac:spMkLst>
            <pc:docMk/>
            <pc:sldMk cId="1224502535" sldId="2744"/>
            <ac:spMk id="11" creationId="{566F352A-CB82-A426-B12B-F0FBDA33202D}"/>
          </ac:spMkLst>
        </pc:spChg>
        <pc:spChg chg="del mod">
          <ac:chgData name="Tan Jinn Yeu" userId="6da8ac47-ef65-4008-b3b8-476018c6fe0c" providerId="ADAL" clId="{23BCCA76-2C96-4E3C-B1CA-BC227C970875}" dt="2024-03-11T14:23:04.919" v="4535" actId="478"/>
          <ac:spMkLst>
            <pc:docMk/>
            <pc:sldMk cId="1224502535" sldId="2744"/>
            <ac:spMk id="12" creationId="{A152879B-E0CC-D5DB-C183-B9B89E868C73}"/>
          </ac:spMkLst>
        </pc:spChg>
        <pc:spChg chg="mod">
          <ac:chgData name="Tan Jinn Yeu" userId="6da8ac47-ef65-4008-b3b8-476018c6fe0c" providerId="ADAL" clId="{23BCCA76-2C96-4E3C-B1CA-BC227C970875}" dt="2024-03-11T14:51:06.266" v="5220" actId="13822"/>
          <ac:spMkLst>
            <pc:docMk/>
            <pc:sldMk cId="1224502535" sldId="2744"/>
            <ac:spMk id="13" creationId="{77BEB3EB-B6F7-3F31-B6E9-57001B2E9AB3}"/>
          </ac:spMkLst>
        </pc:spChg>
        <pc:spChg chg="mod">
          <ac:chgData name="Tan Jinn Yeu" userId="6da8ac47-ef65-4008-b3b8-476018c6fe0c" providerId="ADAL" clId="{23BCCA76-2C96-4E3C-B1CA-BC227C970875}" dt="2024-03-11T14:51:16.425" v="5221" actId="13822"/>
          <ac:spMkLst>
            <pc:docMk/>
            <pc:sldMk cId="1224502535" sldId="2744"/>
            <ac:spMk id="15" creationId="{3B16A9A9-4FD1-A0B6-ECBC-41084E5B6C23}"/>
          </ac:spMkLst>
        </pc:spChg>
        <pc:spChg chg="mod">
          <ac:chgData name="Tan Jinn Yeu" userId="6da8ac47-ef65-4008-b3b8-476018c6fe0c" providerId="ADAL" clId="{23BCCA76-2C96-4E3C-B1CA-BC227C970875}" dt="2024-03-11T14:51:06.266" v="5220" actId="13822"/>
          <ac:spMkLst>
            <pc:docMk/>
            <pc:sldMk cId="1224502535" sldId="2744"/>
            <ac:spMk id="16" creationId="{72C57DD1-90F6-1FB5-213D-4387CFC21F56}"/>
          </ac:spMkLst>
        </pc:spChg>
        <pc:spChg chg="add mod">
          <ac:chgData name="Tan Jinn Yeu" userId="6da8ac47-ef65-4008-b3b8-476018c6fe0c" providerId="ADAL" clId="{23BCCA76-2C96-4E3C-B1CA-BC227C970875}" dt="2024-03-11T14:52:39.235" v="5229" actId="20577"/>
          <ac:spMkLst>
            <pc:docMk/>
            <pc:sldMk cId="1224502535" sldId="2744"/>
            <ac:spMk id="40" creationId="{63C07EFD-A46E-E9E4-106F-4E369D809FE2}"/>
          </ac:spMkLst>
        </pc:spChg>
        <pc:spChg chg="add del mod">
          <ac:chgData name="Tan Jinn Yeu" userId="6da8ac47-ef65-4008-b3b8-476018c6fe0c" providerId="ADAL" clId="{23BCCA76-2C96-4E3C-B1CA-BC227C970875}" dt="2024-03-11T14:29:04.761" v="4642" actId="478"/>
          <ac:spMkLst>
            <pc:docMk/>
            <pc:sldMk cId="1224502535" sldId="2744"/>
            <ac:spMk id="57" creationId="{BC4F3BB8-BEFD-EA9D-319A-9031E462759B}"/>
          </ac:spMkLst>
        </pc:spChg>
        <pc:spChg chg="add del mod">
          <ac:chgData name="Tan Jinn Yeu" userId="6da8ac47-ef65-4008-b3b8-476018c6fe0c" providerId="ADAL" clId="{23BCCA76-2C96-4E3C-B1CA-BC227C970875}" dt="2024-03-11T14:24:30.061" v="4583" actId="478"/>
          <ac:spMkLst>
            <pc:docMk/>
            <pc:sldMk cId="1224502535" sldId="2744"/>
            <ac:spMk id="156" creationId="{FD3C3E29-9F54-0598-16BC-69684E142300}"/>
          </ac:spMkLst>
        </pc:spChg>
        <pc:spChg chg="add mod">
          <ac:chgData name="Tan Jinn Yeu" userId="6da8ac47-ef65-4008-b3b8-476018c6fe0c" providerId="ADAL" clId="{23BCCA76-2C96-4E3C-B1CA-BC227C970875}" dt="2024-03-11T14:53:06.648" v="5246" actId="1076"/>
          <ac:spMkLst>
            <pc:docMk/>
            <pc:sldMk cId="1224502535" sldId="2744"/>
            <ac:spMk id="157" creationId="{84EB4695-1A45-FF9E-F8E7-4FC73C6EE382}"/>
          </ac:spMkLst>
        </pc:spChg>
        <pc:spChg chg="add del mod">
          <ac:chgData name="Tan Jinn Yeu" userId="6da8ac47-ef65-4008-b3b8-476018c6fe0c" providerId="ADAL" clId="{23BCCA76-2C96-4E3C-B1CA-BC227C970875}" dt="2024-03-11T14:31:47.521" v="4663" actId="478"/>
          <ac:spMkLst>
            <pc:docMk/>
            <pc:sldMk cId="1224502535" sldId="2744"/>
            <ac:spMk id="165" creationId="{649AD4A2-9663-49BF-7640-323F5C04470C}"/>
          </ac:spMkLst>
        </pc:spChg>
        <pc:spChg chg="mod">
          <ac:chgData name="Tan Jinn Yeu" userId="6da8ac47-ef65-4008-b3b8-476018c6fe0c" providerId="ADAL" clId="{23BCCA76-2C96-4E3C-B1CA-BC227C970875}" dt="2024-03-11T14:51:06.266" v="5220" actId="13822"/>
          <ac:spMkLst>
            <pc:docMk/>
            <pc:sldMk cId="1224502535" sldId="2744"/>
            <ac:spMk id="183" creationId="{84657C2E-1833-5F07-F9C9-40BEB19FDA01}"/>
          </ac:spMkLst>
        </pc:spChg>
        <pc:spChg chg="mod">
          <ac:chgData name="Tan Jinn Yeu" userId="6da8ac47-ef65-4008-b3b8-476018c6fe0c" providerId="ADAL" clId="{23BCCA76-2C96-4E3C-B1CA-BC227C970875}" dt="2024-03-11T14:51:06.266" v="5220" actId="13822"/>
          <ac:spMkLst>
            <pc:docMk/>
            <pc:sldMk cId="1224502535" sldId="2744"/>
            <ac:spMk id="184" creationId="{45277044-480D-CFDC-F307-82244A3D6045}"/>
          </ac:spMkLst>
        </pc:spChg>
        <pc:spChg chg="add mod">
          <ac:chgData name="Tan Jinn Yeu" userId="6da8ac47-ef65-4008-b3b8-476018c6fe0c" providerId="ADAL" clId="{23BCCA76-2C96-4E3C-B1CA-BC227C970875}" dt="2024-03-11T14:58:45.858" v="5263" actId="20577"/>
          <ac:spMkLst>
            <pc:docMk/>
            <pc:sldMk cId="1224502535" sldId="2744"/>
            <ac:spMk id="263" creationId="{515CB6A4-8F8C-24C9-AD8C-0E641F199FFE}"/>
          </ac:spMkLst>
        </pc:spChg>
        <pc:spChg chg="add del mod">
          <ac:chgData name="Tan Jinn Yeu" userId="6da8ac47-ef65-4008-b3b8-476018c6fe0c" providerId="ADAL" clId="{23BCCA76-2C96-4E3C-B1CA-BC227C970875}" dt="2024-03-11T14:37:35.143" v="4785" actId="478"/>
          <ac:spMkLst>
            <pc:docMk/>
            <pc:sldMk cId="1224502535" sldId="2744"/>
            <ac:spMk id="264" creationId="{2F478EE3-F710-0C6A-4F21-0E8F31816262}"/>
          </ac:spMkLst>
        </pc:spChg>
        <pc:spChg chg="add mod">
          <ac:chgData name="Tan Jinn Yeu" userId="6da8ac47-ef65-4008-b3b8-476018c6fe0c" providerId="ADAL" clId="{23BCCA76-2C96-4E3C-B1CA-BC227C970875}" dt="2024-03-11T14:45:41.883" v="5169" actId="1076"/>
          <ac:spMkLst>
            <pc:docMk/>
            <pc:sldMk cId="1224502535" sldId="2744"/>
            <ac:spMk id="265" creationId="{33F5E83F-3A92-290F-6016-EEB0036C4A93}"/>
          </ac:spMkLst>
        </pc:spChg>
        <pc:spChg chg="add mod">
          <ac:chgData name="Tan Jinn Yeu" userId="6da8ac47-ef65-4008-b3b8-476018c6fe0c" providerId="ADAL" clId="{23BCCA76-2C96-4E3C-B1CA-BC227C970875}" dt="2024-03-11T14:39:58.861" v="4918" actId="1036"/>
          <ac:spMkLst>
            <pc:docMk/>
            <pc:sldMk cId="1224502535" sldId="2744"/>
            <ac:spMk id="266" creationId="{B8880DE9-5896-CEE6-5E72-1A291C675CA2}"/>
          </ac:spMkLst>
        </pc:spChg>
        <pc:spChg chg="add mod">
          <ac:chgData name="Tan Jinn Yeu" userId="6da8ac47-ef65-4008-b3b8-476018c6fe0c" providerId="ADAL" clId="{23BCCA76-2C96-4E3C-B1CA-BC227C970875}" dt="2024-03-11T14:42:49.633" v="5018" actId="1076"/>
          <ac:spMkLst>
            <pc:docMk/>
            <pc:sldMk cId="1224502535" sldId="2744"/>
            <ac:spMk id="269" creationId="{B1F653D5-89C0-0DB7-EA31-7707467E6B68}"/>
          </ac:spMkLst>
        </pc:spChg>
        <pc:spChg chg="add mod">
          <ac:chgData name="Tan Jinn Yeu" userId="6da8ac47-ef65-4008-b3b8-476018c6fe0c" providerId="ADAL" clId="{23BCCA76-2C96-4E3C-B1CA-BC227C970875}" dt="2024-03-11T14:44:22.364" v="5111" actId="1076"/>
          <ac:spMkLst>
            <pc:docMk/>
            <pc:sldMk cId="1224502535" sldId="2744"/>
            <ac:spMk id="276" creationId="{AE291397-04B8-7CAC-69F8-5999FF5F7844}"/>
          </ac:spMkLst>
        </pc:spChg>
        <pc:spChg chg="add mod">
          <ac:chgData name="Tan Jinn Yeu" userId="6da8ac47-ef65-4008-b3b8-476018c6fe0c" providerId="ADAL" clId="{23BCCA76-2C96-4E3C-B1CA-BC227C970875}" dt="2024-03-11T14:45:35.723" v="5168" actId="1076"/>
          <ac:spMkLst>
            <pc:docMk/>
            <pc:sldMk cId="1224502535" sldId="2744"/>
            <ac:spMk id="277" creationId="{2FADF57A-7491-2510-9AC4-086741D3C550}"/>
          </ac:spMkLst>
        </pc:spChg>
        <pc:spChg chg="add mod">
          <ac:chgData name="Tan Jinn Yeu" userId="6da8ac47-ef65-4008-b3b8-476018c6fe0c" providerId="ADAL" clId="{23BCCA76-2C96-4E3C-B1CA-BC227C970875}" dt="2024-03-11T14:49:27.951" v="5197" actId="1076"/>
          <ac:spMkLst>
            <pc:docMk/>
            <pc:sldMk cId="1224502535" sldId="2744"/>
            <ac:spMk id="278" creationId="{9DFEA6DF-5597-FA03-F9AB-BC0F56A0FE0A}"/>
          </ac:spMkLst>
        </pc:spChg>
        <pc:spChg chg="add mod">
          <ac:chgData name="Tan Jinn Yeu" userId="6da8ac47-ef65-4008-b3b8-476018c6fe0c" providerId="ADAL" clId="{23BCCA76-2C96-4E3C-B1CA-BC227C970875}" dt="2024-03-11T14:48:56.329" v="5192" actId="1076"/>
          <ac:spMkLst>
            <pc:docMk/>
            <pc:sldMk cId="1224502535" sldId="2744"/>
            <ac:spMk id="280" creationId="{908A5BC1-9117-8C57-83FC-9113B2FBB31B}"/>
          </ac:spMkLst>
        </pc:spChg>
        <pc:cxnChg chg="add mod">
          <ac:chgData name="Tan Jinn Yeu" userId="6da8ac47-ef65-4008-b3b8-476018c6fe0c" providerId="ADAL" clId="{23BCCA76-2C96-4E3C-B1CA-BC227C970875}" dt="2024-03-11T14:39:52.367" v="4899" actId="1035"/>
          <ac:cxnSpMkLst>
            <pc:docMk/>
            <pc:sldMk cId="1224502535" sldId="2744"/>
            <ac:cxnSpMk id="14" creationId="{DF597930-1583-A0A2-948F-363FC132C33E}"/>
          </ac:cxnSpMkLst>
        </pc:cxnChg>
        <pc:cxnChg chg="mod">
          <ac:chgData name="Tan Jinn Yeu" userId="6da8ac47-ef65-4008-b3b8-476018c6fe0c" providerId="ADAL" clId="{23BCCA76-2C96-4E3C-B1CA-BC227C970875}" dt="2024-03-11T14:39:52.367" v="4899" actId="1035"/>
          <ac:cxnSpMkLst>
            <pc:docMk/>
            <pc:sldMk cId="1224502535" sldId="2744"/>
            <ac:cxnSpMk id="17" creationId="{AE4835BC-9434-4799-8A88-81ADC1580EB1}"/>
          </ac:cxnSpMkLst>
        </pc:cxnChg>
        <pc:cxnChg chg="add mod">
          <ac:chgData name="Tan Jinn Yeu" userId="6da8ac47-ef65-4008-b3b8-476018c6fe0c" providerId="ADAL" clId="{23BCCA76-2C96-4E3C-B1CA-BC227C970875}" dt="2024-03-11T14:39:52.367" v="4899" actId="1035"/>
          <ac:cxnSpMkLst>
            <pc:docMk/>
            <pc:sldMk cId="1224502535" sldId="2744"/>
            <ac:cxnSpMk id="21" creationId="{6DAF72DD-E7B3-8810-E0B3-3F5454FE4B7C}"/>
          </ac:cxnSpMkLst>
        </pc:cxnChg>
        <pc:cxnChg chg="add mod">
          <ac:chgData name="Tan Jinn Yeu" userId="6da8ac47-ef65-4008-b3b8-476018c6fe0c" providerId="ADAL" clId="{23BCCA76-2C96-4E3C-B1CA-BC227C970875}" dt="2024-03-11T14:39:52.367" v="4899" actId="1035"/>
          <ac:cxnSpMkLst>
            <pc:docMk/>
            <pc:sldMk cId="1224502535" sldId="2744"/>
            <ac:cxnSpMk id="29" creationId="{8779882D-F091-C470-6595-CFE64DD2721C}"/>
          </ac:cxnSpMkLst>
        </pc:cxnChg>
        <pc:cxnChg chg="add mod">
          <ac:chgData name="Tan Jinn Yeu" userId="6da8ac47-ef65-4008-b3b8-476018c6fe0c" providerId="ADAL" clId="{23BCCA76-2C96-4E3C-B1CA-BC227C970875}" dt="2024-03-11T14:39:52.367" v="4899" actId="1035"/>
          <ac:cxnSpMkLst>
            <pc:docMk/>
            <pc:sldMk cId="1224502535" sldId="2744"/>
            <ac:cxnSpMk id="30" creationId="{DC75AC2F-D29B-7C23-FF64-914CA772281A}"/>
          </ac:cxnSpMkLst>
        </pc:cxnChg>
        <pc:cxnChg chg="add mod">
          <ac:chgData name="Tan Jinn Yeu" userId="6da8ac47-ef65-4008-b3b8-476018c6fe0c" providerId="ADAL" clId="{23BCCA76-2C96-4E3C-B1CA-BC227C970875}" dt="2024-03-11T14:39:52.367" v="4899" actId="1035"/>
          <ac:cxnSpMkLst>
            <pc:docMk/>
            <pc:sldMk cId="1224502535" sldId="2744"/>
            <ac:cxnSpMk id="50" creationId="{8B3448F6-417E-F68A-D714-F6091B680372}"/>
          </ac:cxnSpMkLst>
        </pc:cxnChg>
        <pc:cxnChg chg="add del mod">
          <ac:chgData name="Tan Jinn Yeu" userId="6da8ac47-ef65-4008-b3b8-476018c6fe0c" providerId="ADAL" clId="{23BCCA76-2C96-4E3C-B1CA-BC227C970875}" dt="2024-03-11T14:47:11.669" v="5180" actId="478"/>
          <ac:cxnSpMkLst>
            <pc:docMk/>
            <pc:sldMk cId="1224502535" sldId="2744"/>
            <ac:cxnSpMk id="53" creationId="{B2F7709C-E818-8862-FF32-D5A20A569112}"/>
          </ac:cxnSpMkLst>
        </pc:cxnChg>
        <pc:cxnChg chg="add del mod">
          <ac:chgData name="Tan Jinn Yeu" userId="6da8ac47-ef65-4008-b3b8-476018c6fe0c" providerId="ADAL" clId="{23BCCA76-2C96-4E3C-B1CA-BC227C970875}" dt="2024-03-11T14:28:51.595" v="4641" actId="478"/>
          <ac:cxnSpMkLst>
            <pc:docMk/>
            <pc:sldMk cId="1224502535" sldId="2744"/>
            <ac:cxnSpMk id="58" creationId="{F3E93691-89FC-1210-22C6-4D477FB1BCA2}"/>
          </ac:cxnSpMkLst>
        </pc:cxnChg>
        <pc:cxnChg chg="add mod">
          <ac:chgData name="Tan Jinn Yeu" userId="6da8ac47-ef65-4008-b3b8-476018c6fe0c" providerId="ADAL" clId="{23BCCA76-2C96-4E3C-B1CA-BC227C970875}" dt="2024-03-11T14:39:52.367" v="4899" actId="1035"/>
          <ac:cxnSpMkLst>
            <pc:docMk/>
            <pc:sldMk cId="1224502535" sldId="2744"/>
            <ac:cxnSpMk id="63" creationId="{59B797AE-547F-6000-419B-BE5AD2CBB601}"/>
          </ac:cxnSpMkLst>
        </pc:cxnChg>
        <pc:cxnChg chg="add del mod">
          <ac:chgData name="Tan Jinn Yeu" userId="6da8ac47-ef65-4008-b3b8-476018c6fe0c" providerId="ADAL" clId="{23BCCA76-2C96-4E3C-B1CA-BC227C970875}" dt="2024-03-11T14:31:18.560" v="4654" actId="478"/>
          <ac:cxnSpMkLst>
            <pc:docMk/>
            <pc:sldMk cId="1224502535" sldId="2744"/>
            <ac:cxnSpMk id="130" creationId="{8A9FCBD2-4991-59AA-FF01-69E0DD41BE04}"/>
          </ac:cxnSpMkLst>
        </pc:cxnChg>
        <pc:cxnChg chg="add del mod">
          <ac:chgData name="Tan Jinn Yeu" userId="6da8ac47-ef65-4008-b3b8-476018c6fe0c" providerId="ADAL" clId="{23BCCA76-2C96-4E3C-B1CA-BC227C970875}" dt="2024-03-11T14:31:00.555" v="4651" actId="478"/>
          <ac:cxnSpMkLst>
            <pc:docMk/>
            <pc:sldMk cId="1224502535" sldId="2744"/>
            <ac:cxnSpMk id="141" creationId="{2E752F7B-95C6-7AA1-CD93-8459723A8F58}"/>
          </ac:cxnSpMkLst>
        </pc:cxnChg>
        <pc:cxnChg chg="add del mod">
          <ac:chgData name="Tan Jinn Yeu" userId="6da8ac47-ef65-4008-b3b8-476018c6fe0c" providerId="ADAL" clId="{23BCCA76-2C96-4E3C-B1CA-BC227C970875}" dt="2024-03-11T14:33:27.334" v="4685" actId="478"/>
          <ac:cxnSpMkLst>
            <pc:docMk/>
            <pc:sldMk cId="1224502535" sldId="2744"/>
            <ac:cxnSpMk id="158" creationId="{E9303B2B-8707-5D94-5F70-CD59049AC0E1}"/>
          </ac:cxnSpMkLst>
        </pc:cxnChg>
        <pc:cxnChg chg="add del mod">
          <ac:chgData name="Tan Jinn Yeu" userId="6da8ac47-ef65-4008-b3b8-476018c6fe0c" providerId="ADAL" clId="{23BCCA76-2C96-4E3C-B1CA-BC227C970875}" dt="2024-03-11T14:31:49.496" v="4664" actId="478"/>
          <ac:cxnSpMkLst>
            <pc:docMk/>
            <pc:sldMk cId="1224502535" sldId="2744"/>
            <ac:cxnSpMk id="166" creationId="{278C28BA-3AC3-664E-20C2-7F40E05CFE4D}"/>
          </ac:cxnSpMkLst>
        </pc:cxnChg>
        <pc:cxnChg chg="add del mod">
          <ac:chgData name="Tan Jinn Yeu" userId="6da8ac47-ef65-4008-b3b8-476018c6fe0c" providerId="ADAL" clId="{23BCCA76-2C96-4E3C-B1CA-BC227C970875}" dt="2024-03-11T14:33:24.185" v="4684" actId="478"/>
          <ac:cxnSpMkLst>
            <pc:docMk/>
            <pc:sldMk cId="1224502535" sldId="2744"/>
            <ac:cxnSpMk id="190" creationId="{57E5D75D-8C1A-FC28-56C7-566E251B15FA}"/>
          </ac:cxnSpMkLst>
        </pc:cxnChg>
        <pc:cxnChg chg="add del mod">
          <ac:chgData name="Tan Jinn Yeu" userId="6da8ac47-ef65-4008-b3b8-476018c6fe0c" providerId="ADAL" clId="{23BCCA76-2C96-4E3C-B1CA-BC227C970875}" dt="2024-03-11T14:33:22.478" v="4683" actId="478"/>
          <ac:cxnSpMkLst>
            <pc:docMk/>
            <pc:sldMk cId="1224502535" sldId="2744"/>
            <ac:cxnSpMk id="193" creationId="{AC8A7DFF-6FDA-DB0A-5960-61C37EA29A2B}"/>
          </ac:cxnSpMkLst>
        </pc:cxnChg>
        <pc:cxnChg chg="add del mod">
          <ac:chgData name="Tan Jinn Yeu" userId="6da8ac47-ef65-4008-b3b8-476018c6fe0c" providerId="ADAL" clId="{23BCCA76-2C96-4E3C-B1CA-BC227C970875}" dt="2024-03-11T14:29:04.761" v="4642" actId="478"/>
          <ac:cxnSpMkLst>
            <pc:docMk/>
            <pc:sldMk cId="1224502535" sldId="2744"/>
            <ac:cxnSpMk id="200" creationId="{05F3F7B1-ED2D-0410-FB61-3FB72A49C98E}"/>
          </ac:cxnSpMkLst>
        </pc:cxnChg>
        <pc:cxnChg chg="add del mod">
          <ac:chgData name="Tan Jinn Yeu" userId="6da8ac47-ef65-4008-b3b8-476018c6fe0c" providerId="ADAL" clId="{23BCCA76-2C96-4E3C-B1CA-BC227C970875}" dt="2024-03-11T14:33:20.500" v="4682" actId="478"/>
          <ac:cxnSpMkLst>
            <pc:docMk/>
            <pc:sldMk cId="1224502535" sldId="2744"/>
            <ac:cxnSpMk id="219" creationId="{905993E7-A133-A88C-4957-56F1AB74FD2A}"/>
          </ac:cxnSpMkLst>
        </pc:cxnChg>
        <pc:cxnChg chg="add mod">
          <ac:chgData name="Tan Jinn Yeu" userId="6da8ac47-ef65-4008-b3b8-476018c6fe0c" providerId="ADAL" clId="{23BCCA76-2C96-4E3C-B1CA-BC227C970875}" dt="2024-03-11T14:48:35.431" v="5189" actId="1076"/>
          <ac:cxnSpMkLst>
            <pc:docMk/>
            <pc:sldMk cId="1224502535" sldId="2744"/>
            <ac:cxnSpMk id="244" creationId="{3B070B7E-1A42-2F8D-2656-7AF30E77EC2F}"/>
          </ac:cxnSpMkLst>
        </pc:cxnChg>
        <pc:cxnChg chg="add mod">
          <ac:chgData name="Tan Jinn Yeu" userId="6da8ac47-ef65-4008-b3b8-476018c6fe0c" providerId="ADAL" clId="{23BCCA76-2C96-4E3C-B1CA-BC227C970875}" dt="2024-03-11T14:40:30.718" v="4921" actId="1076"/>
          <ac:cxnSpMkLst>
            <pc:docMk/>
            <pc:sldMk cId="1224502535" sldId="2744"/>
            <ac:cxnSpMk id="247" creationId="{AC96679A-8338-8257-8D90-6B8C94518A9E}"/>
          </ac:cxnSpMkLst>
        </pc:cxnChg>
        <pc:cxnChg chg="add mod">
          <ac:chgData name="Tan Jinn Yeu" userId="6da8ac47-ef65-4008-b3b8-476018c6fe0c" providerId="ADAL" clId="{23BCCA76-2C96-4E3C-B1CA-BC227C970875}" dt="2024-03-11T14:53:06.648" v="5246" actId="1076"/>
          <ac:cxnSpMkLst>
            <pc:docMk/>
            <pc:sldMk cId="1224502535" sldId="2744"/>
            <ac:cxnSpMk id="250" creationId="{5E330821-3109-C0A6-6F40-D03A133DE69E}"/>
          </ac:cxnSpMkLst>
        </pc:cxnChg>
        <pc:cxnChg chg="add mod">
          <ac:chgData name="Tan Jinn Yeu" userId="6da8ac47-ef65-4008-b3b8-476018c6fe0c" providerId="ADAL" clId="{23BCCA76-2C96-4E3C-B1CA-BC227C970875}" dt="2024-03-11T14:35:51.992" v="4756"/>
          <ac:cxnSpMkLst>
            <pc:docMk/>
            <pc:sldMk cId="1224502535" sldId="2744"/>
            <ac:cxnSpMk id="253" creationId="{0C7F0C39-E4CC-AC53-3A18-23585B844BCE}"/>
          </ac:cxnSpMkLst>
        </pc:cxnChg>
        <pc:cxnChg chg="add mod">
          <ac:chgData name="Tan Jinn Yeu" userId="6da8ac47-ef65-4008-b3b8-476018c6fe0c" providerId="ADAL" clId="{23BCCA76-2C96-4E3C-B1CA-BC227C970875}" dt="2024-03-11T14:48:35.431" v="5189" actId="1076"/>
          <ac:cxnSpMkLst>
            <pc:docMk/>
            <pc:sldMk cId="1224502535" sldId="2744"/>
            <ac:cxnSpMk id="258" creationId="{B62968EF-CDB3-0FA2-F712-ACB88A5C0F5D}"/>
          </ac:cxnSpMkLst>
        </pc:cxnChg>
        <pc:cxnChg chg="add mod">
          <ac:chgData name="Tan Jinn Yeu" userId="6da8ac47-ef65-4008-b3b8-476018c6fe0c" providerId="ADAL" clId="{23BCCA76-2C96-4E3C-B1CA-BC227C970875}" dt="2024-03-11T14:53:06.648" v="5246" actId="1076"/>
          <ac:cxnSpMkLst>
            <pc:docMk/>
            <pc:sldMk cId="1224502535" sldId="2744"/>
            <ac:cxnSpMk id="268" creationId="{9D973754-398E-C6D8-F04C-4C39EA113F05}"/>
          </ac:cxnSpMkLst>
        </pc:cxnChg>
        <pc:cxnChg chg="add del mod">
          <ac:chgData name="Tan Jinn Yeu" userId="6da8ac47-ef65-4008-b3b8-476018c6fe0c" providerId="ADAL" clId="{23BCCA76-2C96-4E3C-B1CA-BC227C970875}" dt="2024-03-11T14:48:12.032" v="5188" actId="478"/>
          <ac:cxnSpMkLst>
            <pc:docMk/>
            <pc:sldMk cId="1224502535" sldId="2744"/>
            <ac:cxnSpMk id="281" creationId="{7528345A-AF3E-AA97-3313-EE46C94CC587}"/>
          </ac:cxnSpMkLst>
        </pc:cxnChg>
        <pc:cxnChg chg="add del mod">
          <ac:chgData name="Tan Jinn Yeu" userId="6da8ac47-ef65-4008-b3b8-476018c6fe0c" providerId="ADAL" clId="{23BCCA76-2C96-4E3C-B1CA-BC227C970875}" dt="2024-03-11T14:47:33.117" v="5182" actId="478"/>
          <ac:cxnSpMkLst>
            <pc:docMk/>
            <pc:sldMk cId="1224502535" sldId="2744"/>
            <ac:cxnSpMk id="287" creationId="{FADAC0DB-89BC-BB0F-9A39-C2F43D0496AF}"/>
          </ac:cxnSpMkLst>
        </pc:cxnChg>
        <pc:cxnChg chg="add del mod">
          <ac:chgData name="Tan Jinn Yeu" userId="6da8ac47-ef65-4008-b3b8-476018c6fe0c" providerId="ADAL" clId="{23BCCA76-2C96-4E3C-B1CA-BC227C970875}" dt="2024-03-11T14:48:44.128" v="5191" actId="478"/>
          <ac:cxnSpMkLst>
            <pc:docMk/>
            <pc:sldMk cId="1224502535" sldId="2744"/>
            <ac:cxnSpMk id="302" creationId="{249D9DAC-304C-251B-DFDD-172C51773CDD}"/>
          </ac:cxnSpMkLst>
        </pc:cxnChg>
        <pc:cxnChg chg="add mod">
          <ac:chgData name="Tan Jinn Yeu" userId="6da8ac47-ef65-4008-b3b8-476018c6fe0c" providerId="ADAL" clId="{23BCCA76-2C96-4E3C-B1CA-BC227C970875}" dt="2024-03-11T14:48:35.431" v="5189" actId="1076"/>
          <ac:cxnSpMkLst>
            <pc:docMk/>
            <pc:sldMk cId="1224502535" sldId="2744"/>
            <ac:cxnSpMk id="303" creationId="{E12B10A9-D673-BEA3-2075-A1B4009DE3A3}"/>
          </ac:cxnSpMkLst>
        </pc:cxnChg>
        <pc:cxnChg chg="add mod">
          <ac:chgData name="Tan Jinn Yeu" userId="6da8ac47-ef65-4008-b3b8-476018c6fe0c" providerId="ADAL" clId="{23BCCA76-2C96-4E3C-B1CA-BC227C970875}" dt="2024-03-11T14:49:17.817" v="5196" actId="14100"/>
          <ac:cxnSpMkLst>
            <pc:docMk/>
            <pc:sldMk cId="1224502535" sldId="2744"/>
            <ac:cxnSpMk id="310" creationId="{4424227B-8770-7712-73E3-6EA9909FBA93}"/>
          </ac:cxnSpMkLst>
        </pc:cxnChg>
      </pc:sldChg>
      <pc:sldChg chg="add mod modShow">
        <pc:chgData name="Tan Jinn Yeu" userId="6da8ac47-ef65-4008-b3b8-476018c6fe0c" providerId="ADAL" clId="{23BCCA76-2C96-4E3C-B1CA-BC227C970875}" dt="2024-03-11T14:58:32.611" v="5250" actId="729"/>
        <pc:sldMkLst>
          <pc:docMk/>
          <pc:sldMk cId="2681053579" sldId="2745"/>
        </pc:sldMkLst>
      </pc:sldChg>
      <pc:sldChg chg="modSp add mod modShow">
        <pc:chgData name="Tan Jinn Yeu" userId="6da8ac47-ef65-4008-b3b8-476018c6fe0c" providerId="ADAL" clId="{23BCCA76-2C96-4E3C-B1CA-BC227C970875}" dt="2024-03-11T15:06:09.631" v="5796" actId="2165"/>
        <pc:sldMkLst>
          <pc:docMk/>
          <pc:sldMk cId="677123022" sldId="2746"/>
        </pc:sldMkLst>
        <pc:graphicFrameChg chg="modGraphic">
          <ac:chgData name="Tan Jinn Yeu" userId="6da8ac47-ef65-4008-b3b8-476018c6fe0c" providerId="ADAL" clId="{23BCCA76-2C96-4E3C-B1CA-BC227C970875}" dt="2024-03-11T15:06:09.631" v="5796" actId="2165"/>
          <ac:graphicFrameMkLst>
            <pc:docMk/>
            <pc:sldMk cId="677123022" sldId="2746"/>
            <ac:graphicFrameMk id="2" creationId="{D56DCB00-AA0B-09D7-BD1E-22896D0046BF}"/>
          </ac:graphicFrameMkLst>
        </pc:graphicFrameChg>
      </pc:sldChg>
      <pc:sldChg chg="add mod modShow">
        <pc:chgData name="Tan Jinn Yeu" userId="6da8ac47-ef65-4008-b3b8-476018c6fe0c" providerId="ADAL" clId="{23BCCA76-2C96-4E3C-B1CA-BC227C970875}" dt="2024-03-11T15:31:09.798" v="6848" actId="729"/>
        <pc:sldMkLst>
          <pc:docMk/>
          <pc:sldMk cId="910371222" sldId="2747"/>
        </pc:sldMkLst>
      </pc:sldChg>
      <pc:sldChg chg="add mod ord modShow">
        <pc:chgData name="Tan Jinn Yeu" userId="6da8ac47-ef65-4008-b3b8-476018c6fe0c" providerId="ADAL" clId="{23BCCA76-2C96-4E3C-B1CA-BC227C970875}" dt="2024-03-11T15:51:38.977" v="8274"/>
        <pc:sldMkLst>
          <pc:docMk/>
          <pc:sldMk cId="3100756459" sldId="2748"/>
        </pc:sldMkLst>
      </pc:sldChg>
      <pc:sldChg chg="addSp delSp modSp new mod modClrScheme chgLayout">
        <pc:chgData name="Tan Jinn Yeu" userId="6da8ac47-ef65-4008-b3b8-476018c6fe0c" providerId="ADAL" clId="{23BCCA76-2C96-4E3C-B1CA-BC227C970875}" dt="2024-03-11T16:13:27.544" v="9328" actId="478"/>
        <pc:sldMkLst>
          <pc:docMk/>
          <pc:sldMk cId="923066873" sldId="2749"/>
        </pc:sldMkLst>
        <pc:spChg chg="del mod ord">
          <ac:chgData name="Tan Jinn Yeu" userId="6da8ac47-ef65-4008-b3b8-476018c6fe0c" providerId="ADAL" clId="{23BCCA76-2C96-4E3C-B1CA-BC227C970875}" dt="2024-03-11T16:13:21.580" v="9318" actId="700"/>
          <ac:spMkLst>
            <pc:docMk/>
            <pc:sldMk cId="923066873" sldId="2749"/>
            <ac:spMk id="2" creationId="{888EA53F-CBFC-C75B-5055-20EE28EDE70A}"/>
          </ac:spMkLst>
        </pc:spChg>
        <pc:spChg chg="del mod ord">
          <ac:chgData name="Tan Jinn Yeu" userId="6da8ac47-ef65-4008-b3b8-476018c6fe0c" providerId="ADAL" clId="{23BCCA76-2C96-4E3C-B1CA-BC227C970875}" dt="2024-03-11T16:13:21.580" v="9318" actId="700"/>
          <ac:spMkLst>
            <pc:docMk/>
            <pc:sldMk cId="923066873" sldId="2749"/>
            <ac:spMk id="3" creationId="{3B708C82-1A1B-3917-3070-F78B00A2E45E}"/>
          </ac:spMkLst>
        </pc:spChg>
        <pc:spChg chg="mod ord">
          <ac:chgData name="Tan Jinn Yeu" userId="6da8ac47-ef65-4008-b3b8-476018c6fe0c" providerId="ADAL" clId="{23BCCA76-2C96-4E3C-B1CA-BC227C970875}" dt="2024-03-11T16:13:21.580" v="9318" actId="700"/>
          <ac:spMkLst>
            <pc:docMk/>
            <pc:sldMk cId="923066873" sldId="2749"/>
            <ac:spMk id="4" creationId="{A2923C49-72EC-AEC2-3400-72DD18A0D607}"/>
          </ac:spMkLst>
        </pc:spChg>
        <pc:spChg chg="mod ord">
          <ac:chgData name="Tan Jinn Yeu" userId="6da8ac47-ef65-4008-b3b8-476018c6fe0c" providerId="ADAL" clId="{23BCCA76-2C96-4E3C-B1CA-BC227C970875}" dt="2024-03-11T16:13:21.580" v="9318" actId="700"/>
          <ac:spMkLst>
            <pc:docMk/>
            <pc:sldMk cId="923066873" sldId="2749"/>
            <ac:spMk id="5" creationId="{17C4B8A0-6578-277D-A9B9-FFFEB1DBFB05}"/>
          </ac:spMkLst>
        </pc:spChg>
        <pc:spChg chg="add mod ord">
          <ac:chgData name="Tan Jinn Yeu" userId="6da8ac47-ef65-4008-b3b8-476018c6fe0c" providerId="ADAL" clId="{23BCCA76-2C96-4E3C-B1CA-BC227C970875}" dt="2024-03-11T16:13:24.031" v="9327" actId="20577"/>
          <ac:spMkLst>
            <pc:docMk/>
            <pc:sldMk cId="923066873" sldId="2749"/>
            <ac:spMk id="6" creationId="{CECCA6A3-2C16-D8B1-97A1-AF87927CC03D}"/>
          </ac:spMkLst>
        </pc:spChg>
        <pc:spChg chg="add del mod ord">
          <ac:chgData name="Tan Jinn Yeu" userId="6da8ac47-ef65-4008-b3b8-476018c6fe0c" providerId="ADAL" clId="{23BCCA76-2C96-4E3C-B1CA-BC227C970875}" dt="2024-03-11T16:13:27.544" v="9328" actId="478"/>
          <ac:spMkLst>
            <pc:docMk/>
            <pc:sldMk cId="923066873" sldId="2749"/>
            <ac:spMk id="7" creationId="{40A9504F-78DB-CA2B-F8DD-2EDD111C5300}"/>
          </ac:spMkLst>
        </pc:spChg>
      </pc:sldChg>
    </pc:docChg>
  </pc:docChgLst>
  <pc:docChgLst>
    <pc:chgData name="Tan Jinn Yeu" userId="S::e1329717@u.nus.edu::6da8ac47-ef65-4008-b3b8-476018c6fe0c" providerId="AD" clId="Web-{2307A0A0-571A-A3A8-AB40-FF50624F6B95}"/>
    <pc:docChg chg="modSld">
      <pc:chgData name="Tan Jinn Yeu" userId="S::e1329717@u.nus.edu::6da8ac47-ef65-4008-b3b8-476018c6fe0c" providerId="AD" clId="Web-{2307A0A0-571A-A3A8-AB40-FF50624F6B95}" dt="2024-03-02T14:49:42.348" v="36" actId="20577"/>
      <pc:docMkLst>
        <pc:docMk/>
      </pc:docMkLst>
      <pc:sldChg chg="modSp">
        <pc:chgData name="Tan Jinn Yeu" userId="S::e1329717@u.nus.edu::6da8ac47-ef65-4008-b3b8-476018c6fe0c" providerId="AD" clId="Web-{2307A0A0-571A-A3A8-AB40-FF50624F6B95}" dt="2024-03-02T14:49:42.348" v="36" actId="20577"/>
        <pc:sldMkLst>
          <pc:docMk/>
          <pc:sldMk cId="2659689264" sldId="2737"/>
        </pc:sldMkLst>
        <pc:spChg chg="mod">
          <ac:chgData name="Tan Jinn Yeu" userId="S::e1329717@u.nus.edu::6da8ac47-ef65-4008-b3b8-476018c6fe0c" providerId="AD" clId="Web-{2307A0A0-571A-A3A8-AB40-FF50624F6B95}" dt="2024-03-02T14:49:42.348" v="36" actId="20577"/>
          <ac:spMkLst>
            <pc:docMk/>
            <pc:sldMk cId="2659689264" sldId="2737"/>
            <ac:spMk id="3" creationId="{F2DDF4F5-4737-A7F1-D480-26F07C209333}"/>
          </ac:spMkLst>
        </pc:spChg>
      </pc:sldChg>
    </pc:docChg>
  </pc:docChgLst>
  <pc:docChgLst>
    <pc:chgData name="Tan Jinn Yeu" userId="S::e1329717@u.nus.edu::6da8ac47-ef65-4008-b3b8-476018c6fe0c" providerId="AD" clId="Web-{9AACB056-D11D-9D2D-1C8D-EFEFF4D4D8B2}"/>
    <pc:docChg chg="addSld modSld">
      <pc:chgData name="Tan Jinn Yeu" userId="S::e1329717@u.nus.edu::6da8ac47-ef65-4008-b3b8-476018c6fe0c" providerId="AD" clId="Web-{9AACB056-D11D-9D2D-1C8D-EFEFF4D4D8B2}" dt="2024-03-11T14:15:47.464" v="259"/>
      <pc:docMkLst>
        <pc:docMk/>
      </pc:docMkLst>
      <pc:sldChg chg="addSp delSp modSp add replId">
        <pc:chgData name="Tan Jinn Yeu" userId="S::e1329717@u.nus.edu::6da8ac47-ef65-4008-b3b8-476018c6fe0c" providerId="AD" clId="Web-{9AACB056-D11D-9D2D-1C8D-EFEFF4D4D8B2}" dt="2024-03-11T14:15:47.464" v="259"/>
        <pc:sldMkLst>
          <pc:docMk/>
          <pc:sldMk cId="1224502535" sldId="2744"/>
        </pc:sldMkLst>
        <pc:spChg chg="mod">
          <ac:chgData name="Tan Jinn Yeu" userId="S::e1329717@u.nus.edu::6da8ac47-ef65-4008-b3b8-476018c6fe0c" providerId="AD" clId="Web-{9AACB056-D11D-9D2D-1C8D-EFEFF4D4D8B2}" dt="2024-03-11T13:29:44.992" v="3" actId="20577"/>
          <ac:spMkLst>
            <pc:docMk/>
            <pc:sldMk cId="1224502535" sldId="2744"/>
            <ac:spMk id="2" creationId="{00000000-0000-0000-0000-000000000000}"/>
          </ac:spMkLst>
        </pc:spChg>
        <pc:spChg chg="add mod">
          <ac:chgData name="Tan Jinn Yeu" userId="S::e1329717@u.nus.edu::6da8ac47-ef65-4008-b3b8-476018c6fe0c" providerId="AD" clId="Web-{9AACB056-D11D-9D2D-1C8D-EFEFF4D4D8B2}" dt="2024-03-11T14:15:22.355" v="256" actId="1076"/>
          <ac:spMkLst>
            <pc:docMk/>
            <pc:sldMk cId="1224502535" sldId="2744"/>
            <ac:spMk id="3" creationId="{DE266594-D473-EA0A-D5C5-470A1EEECF1D}"/>
          </ac:spMkLst>
        </pc:spChg>
        <pc:spChg chg="add del mod">
          <ac:chgData name="Tan Jinn Yeu" userId="S::e1329717@u.nus.edu::6da8ac47-ef65-4008-b3b8-476018c6fe0c" providerId="AD" clId="Web-{9AACB056-D11D-9D2D-1C8D-EFEFF4D4D8B2}" dt="2024-03-11T13:40:57.567" v="49"/>
          <ac:spMkLst>
            <pc:docMk/>
            <pc:sldMk cId="1224502535" sldId="2744"/>
            <ac:spMk id="4" creationId="{90ACA15B-E0DE-BB85-AD84-311D6751644A}"/>
          </ac:spMkLst>
        </pc:spChg>
        <pc:spChg chg="add mod">
          <ac:chgData name="Tan Jinn Yeu" userId="S::e1329717@u.nus.edu::6da8ac47-ef65-4008-b3b8-476018c6fe0c" providerId="AD" clId="Web-{9AACB056-D11D-9D2D-1C8D-EFEFF4D4D8B2}" dt="2024-03-11T14:15:27.433" v="258" actId="1076"/>
          <ac:spMkLst>
            <pc:docMk/>
            <pc:sldMk cId="1224502535" sldId="2744"/>
            <ac:spMk id="7" creationId="{323BA6BD-BD64-E317-89C3-931BD2A43E17}"/>
          </ac:spMkLst>
        </pc:spChg>
        <pc:spChg chg="add mod">
          <ac:chgData name="Tan Jinn Yeu" userId="S::e1329717@u.nus.edu::6da8ac47-ef65-4008-b3b8-476018c6fe0c" providerId="AD" clId="Web-{9AACB056-D11D-9D2D-1C8D-EFEFF4D4D8B2}" dt="2024-03-11T14:15:13.949" v="253" actId="1076"/>
          <ac:spMkLst>
            <pc:docMk/>
            <pc:sldMk cId="1224502535" sldId="2744"/>
            <ac:spMk id="8" creationId="{25A26F3F-D99D-385E-C055-C49325FFDED6}"/>
          </ac:spMkLst>
        </pc:spChg>
        <pc:spChg chg="add mod">
          <ac:chgData name="Tan Jinn Yeu" userId="S::e1329717@u.nus.edu::6da8ac47-ef65-4008-b3b8-476018c6fe0c" providerId="AD" clId="Web-{9AACB056-D11D-9D2D-1C8D-EFEFF4D4D8B2}" dt="2024-03-11T14:14:04.496" v="238" actId="1076"/>
          <ac:spMkLst>
            <pc:docMk/>
            <pc:sldMk cId="1224502535" sldId="2744"/>
            <ac:spMk id="9" creationId="{C624C6F1-AA9B-71E0-CBDC-ADE9270F12F0}"/>
          </ac:spMkLst>
        </pc:spChg>
        <pc:spChg chg="add del mod">
          <ac:chgData name="Tan Jinn Yeu" userId="S::e1329717@u.nus.edu::6da8ac47-ef65-4008-b3b8-476018c6fe0c" providerId="AD" clId="Web-{9AACB056-D11D-9D2D-1C8D-EFEFF4D4D8B2}" dt="2024-03-11T13:43:47.317" v="99"/>
          <ac:spMkLst>
            <pc:docMk/>
            <pc:sldMk cId="1224502535" sldId="2744"/>
            <ac:spMk id="10" creationId="{89C669CE-A410-0FB8-B446-086D3AEB3DB3}"/>
          </ac:spMkLst>
        </pc:spChg>
        <pc:spChg chg="add mod">
          <ac:chgData name="Tan Jinn Yeu" userId="S::e1329717@u.nus.edu::6da8ac47-ef65-4008-b3b8-476018c6fe0c" providerId="AD" clId="Web-{9AACB056-D11D-9D2D-1C8D-EFEFF4D4D8B2}" dt="2024-03-11T14:14:02.012" v="237" actId="20577"/>
          <ac:spMkLst>
            <pc:docMk/>
            <pc:sldMk cId="1224502535" sldId="2744"/>
            <ac:spMk id="11" creationId="{566F352A-CB82-A426-B12B-F0FBDA33202D}"/>
          </ac:spMkLst>
        </pc:spChg>
        <pc:spChg chg="add mod">
          <ac:chgData name="Tan Jinn Yeu" userId="S::e1329717@u.nus.edu::6da8ac47-ef65-4008-b3b8-476018c6fe0c" providerId="AD" clId="Web-{9AACB056-D11D-9D2D-1C8D-EFEFF4D4D8B2}" dt="2024-03-11T14:15:24.464" v="257" actId="1076"/>
          <ac:spMkLst>
            <pc:docMk/>
            <pc:sldMk cId="1224502535" sldId="2744"/>
            <ac:spMk id="12" creationId="{A152879B-E0CC-D5DB-C183-B9B89E868C73}"/>
          </ac:spMkLst>
        </pc:spChg>
        <pc:spChg chg="add mod">
          <ac:chgData name="Tan Jinn Yeu" userId="S::e1329717@u.nus.edu::6da8ac47-ef65-4008-b3b8-476018c6fe0c" providerId="AD" clId="Web-{9AACB056-D11D-9D2D-1C8D-EFEFF4D4D8B2}" dt="2024-03-11T14:14:15.855" v="242" actId="1076"/>
          <ac:spMkLst>
            <pc:docMk/>
            <pc:sldMk cId="1224502535" sldId="2744"/>
            <ac:spMk id="13" creationId="{77BEB3EB-B6F7-3F31-B6E9-57001B2E9AB3}"/>
          </ac:spMkLst>
        </pc:spChg>
        <pc:spChg chg="add del mod">
          <ac:chgData name="Tan Jinn Yeu" userId="S::e1329717@u.nus.edu::6da8ac47-ef65-4008-b3b8-476018c6fe0c" providerId="AD" clId="Web-{9AACB056-D11D-9D2D-1C8D-EFEFF4D4D8B2}" dt="2024-03-11T14:14:20.605" v="243"/>
          <ac:spMkLst>
            <pc:docMk/>
            <pc:sldMk cId="1224502535" sldId="2744"/>
            <ac:spMk id="14" creationId="{130A0AB9-62DF-7F8D-16B0-80760A62CD0C}"/>
          </ac:spMkLst>
        </pc:spChg>
        <pc:spChg chg="add mod">
          <ac:chgData name="Tan Jinn Yeu" userId="S::e1329717@u.nus.edu::6da8ac47-ef65-4008-b3b8-476018c6fe0c" providerId="AD" clId="Web-{9AACB056-D11D-9D2D-1C8D-EFEFF4D4D8B2}" dt="2024-03-11T14:15:10.996" v="252" actId="20577"/>
          <ac:spMkLst>
            <pc:docMk/>
            <pc:sldMk cId="1224502535" sldId="2744"/>
            <ac:spMk id="15" creationId="{3B16A9A9-4FD1-A0B6-ECBC-41084E5B6C23}"/>
          </ac:spMkLst>
        </pc:spChg>
        <pc:spChg chg="add mod">
          <ac:chgData name="Tan Jinn Yeu" userId="S::e1329717@u.nus.edu::6da8ac47-ef65-4008-b3b8-476018c6fe0c" providerId="AD" clId="Web-{9AACB056-D11D-9D2D-1C8D-EFEFF4D4D8B2}" dt="2024-03-11T14:14:24.527" v="244" actId="1076"/>
          <ac:spMkLst>
            <pc:docMk/>
            <pc:sldMk cId="1224502535" sldId="2744"/>
            <ac:spMk id="16" creationId="{72C57DD1-90F6-1FB5-213D-4387CFC21F56}"/>
          </ac:spMkLst>
        </pc:spChg>
        <pc:spChg chg="mod">
          <ac:chgData name="Tan Jinn Yeu" userId="S::e1329717@u.nus.edu::6da8ac47-ef65-4008-b3b8-476018c6fe0c" providerId="AD" clId="Web-{9AACB056-D11D-9D2D-1C8D-EFEFF4D4D8B2}" dt="2024-03-11T14:15:22.339" v="254" actId="1076"/>
          <ac:spMkLst>
            <pc:docMk/>
            <pc:sldMk cId="1224502535" sldId="2744"/>
            <ac:spMk id="183" creationId="{84657C2E-1833-5F07-F9C9-40BEB19FDA01}"/>
          </ac:spMkLst>
        </pc:spChg>
        <pc:spChg chg="mod">
          <ac:chgData name="Tan Jinn Yeu" userId="S::e1329717@u.nus.edu::6da8ac47-ef65-4008-b3b8-476018c6fe0c" providerId="AD" clId="Web-{9AACB056-D11D-9D2D-1C8D-EFEFF4D4D8B2}" dt="2024-03-11T14:15:22.339" v="255" actId="1076"/>
          <ac:spMkLst>
            <pc:docMk/>
            <pc:sldMk cId="1224502535" sldId="2744"/>
            <ac:spMk id="184" creationId="{45277044-480D-CFDC-F307-82244A3D6045}"/>
          </ac:spMkLst>
        </pc:spChg>
        <pc:spChg chg="del mod">
          <ac:chgData name="Tan Jinn Yeu" userId="S::e1329717@u.nus.edu::6da8ac47-ef65-4008-b3b8-476018c6fe0c" providerId="AD" clId="Web-{9AACB056-D11D-9D2D-1C8D-EFEFF4D4D8B2}" dt="2024-03-11T13:42:13.270" v="93"/>
          <ac:spMkLst>
            <pc:docMk/>
            <pc:sldMk cId="1224502535" sldId="2744"/>
            <ac:spMk id="185" creationId="{F170936F-1112-D828-1169-2C14C5F2FC25}"/>
          </ac:spMkLst>
        </pc:spChg>
        <pc:spChg chg="del mod">
          <ac:chgData name="Tan Jinn Yeu" userId="S::e1329717@u.nus.edu::6da8ac47-ef65-4008-b3b8-476018c6fe0c" providerId="AD" clId="Web-{9AACB056-D11D-9D2D-1C8D-EFEFF4D4D8B2}" dt="2024-03-11T13:49:12.253" v="138"/>
          <ac:spMkLst>
            <pc:docMk/>
            <pc:sldMk cId="1224502535" sldId="2744"/>
            <ac:spMk id="186" creationId="{A29F5380-30A7-34E5-3499-60ED35FEC437}"/>
          </ac:spMkLst>
        </pc:spChg>
        <pc:spChg chg="del mod">
          <ac:chgData name="Tan Jinn Yeu" userId="S::e1329717@u.nus.edu::6da8ac47-ef65-4008-b3b8-476018c6fe0c" providerId="AD" clId="Web-{9AACB056-D11D-9D2D-1C8D-EFEFF4D4D8B2}" dt="2024-03-11T13:42:16.020" v="94"/>
          <ac:spMkLst>
            <pc:docMk/>
            <pc:sldMk cId="1224502535" sldId="2744"/>
            <ac:spMk id="187" creationId="{773BA67E-4939-1A87-DA59-F018A4EE1B1D}"/>
          </ac:spMkLst>
        </pc:spChg>
        <pc:spChg chg="del mod">
          <ac:chgData name="Tan Jinn Yeu" userId="S::e1329717@u.nus.edu::6da8ac47-ef65-4008-b3b8-476018c6fe0c" providerId="AD" clId="Web-{9AACB056-D11D-9D2D-1C8D-EFEFF4D4D8B2}" dt="2024-03-11T13:41:46.051" v="75"/>
          <ac:spMkLst>
            <pc:docMk/>
            <pc:sldMk cId="1224502535" sldId="2744"/>
            <ac:spMk id="188" creationId="{C42FA862-2A37-85F7-79A1-DFBF966718C2}"/>
          </ac:spMkLst>
        </pc:spChg>
        <pc:cxnChg chg="add">
          <ac:chgData name="Tan Jinn Yeu" userId="S::e1329717@u.nus.edu::6da8ac47-ef65-4008-b3b8-476018c6fe0c" providerId="AD" clId="Web-{9AACB056-D11D-9D2D-1C8D-EFEFF4D4D8B2}" dt="2024-03-11T14:15:47.464" v="259"/>
          <ac:cxnSpMkLst>
            <pc:docMk/>
            <pc:sldMk cId="1224502535" sldId="2744"/>
            <ac:cxnSpMk id="17" creationId="{AE4835BC-9434-4799-8A88-81ADC1580EB1}"/>
          </ac:cxnSpMkLst>
        </pc:cxnChg>
      </pc:sldChg>
    </pc:docChg>
  </pc:docChgLst>
  <pc:docChgLst>
    <pc:chgData name="Tan Jinn Yeu" userId="S::e1329717@u.nus.edu::6da8ac47-ef65-4008-b3b8-476018c6fe0c" providerId="AD" clId="Web-{4ED0AA9F-37FD-46E2-8B1A-23E64DF89361}"/>
    <pc:docChg chg="modSld">
      <pc:chgData name="Tan Jinn Yeu" userId="S::e1329717@u.nus.edu::6da8ac47-ef65-4008-b3b8-476018c6fe0c" providerId="AD" clId="Web-{4ED0AA9F-37FD-46E2-8B1A-23E64DF89361}" dt="2024-03-16T02:28:23.573" v="1"/>
      <pc:docMkLst>
        <pc:docMk/>
      </pc:docMkLst>
      <pc:sldChg chg="modSp">
        <pc:chgData name="Tan Jinn Yeu" userId="S::e1329717@u.nus.edu::6da8ac47-ef65-4008-b3b8-476018c6fe0c" providerId="AD" clId="Web-{4ED0AA9F-37FD-46E2-8B1A-23E64DF89361}" dt="2024-03-16T02:28:23.573" v="1"/>
        <pc:sldMkLst>
          <pc:docMk/>
          <pc:sldMk cId="2571130466" sldId="2724"/>
        </pc:sldMkLst>
        <pc:graphicFrameChg chg="mod modGraphic">
          <ac:chgData name="Tan Jinn Yeu" userId="S::e1329717@u.nus.edu::6da8ac47-ef65-4008-b3b8-476018c6fe0c" providerId="AD" clId="Web-{4ED0AA9F-37FD-46E2-8B1A-23E64DF89361}" dt="2024-03-16T02:28:23.573" v="1"/>
          <ac:graphicFrameMkLst>
            <pc:docMk/>
            <pc:sldMk cId="2571130466" sldId="2724"/>
            <ac:graphicFrameMk id="2" creationId="{D56DCB00-AA0B-09D7-BD1E-22896D0046BF}"/>
          </ac:graphicFrameMkLst>
        </pc:graphicFrameChg>
      </pc:sldChg>
    </pc:docChg>
  </pc:docChgLst>
  <pc:docChgLst>
    <pc:chgData name="Tan Jinn Yeu" userId="S::e1329717@u.nus.edu::6da8ac47-ef65-4008-b3b8-476018c6fe0c" providerId="AD" clId="Web-{55329D8E-DD0E-3A6D-D175-0FBD345C9419}"/>
    <pc:docChg chg="addSld modSld">
      <pc:chgData name="Tan Jinn Yeu" userId="S::e1329717@u.nus.edu::6da8ac47-ef65-4008-b3b8-476018c6fe0c" providerId="AD" clId="Web-{55329D8E-DD0E-3A6D-D175-0FBD345C9419}" dt="2024-02-24T17:27:27.026" v="95"/>
      <pc:docMkLst>
        <pc:docMk/>
      </pc:docMkLst>
      <pc:sldChg chg="mod modShow">
        <pc:chgData name="Tan Jinn Yeu" userId="S::e1329717@u.nus.edu::6da8ac47-ef65-4008-b3b8-476018c6fe0c" providerId="AD" clId="Web-{55329D8E-DD0E-3A6D-D175-0FBD345C9419}" dt="2024-02-24T17:26:43.150" v="81"/>
        <pc:sldMkLst>
          <pc:docMk/>
          <pc:sldMk cId="1528150388" sldId="277"/>
        </pc:sldMkLst>
      </pc:sldChg>
      <pc:sldChg chg="mod modShow">
        <pc:chgData name="Tan Jinn Yeu" userId="S::e1329717@u.nus.edu::6da8ac47-ef65-4008-b3b8-476018c6fe0c" providerId="AD" clId="Web-{55329D8E-DD0E-3A6D-D175-0FBD345C9419}" dt="2024-02-24T17:27:27.026" v="95"/>
        <pc:sldMkLst>
          <pc:docMk/>
          <pc:sldMk cId="1064642227" sldId="2522"/>
        </pc:sldMkLst>
      </pc:sldChg>
      <pc:sldChg chg="mod modShow">
        <pc:chgData name="Tan Jinn Yeu" userId="S::e1329717@u.nus.edu::6da8ac47-ef65-4008-b3b8-476018c6fe0c" providerId="AD" clId="Web-{55329D8E-DD0E-3A6D-D175-0FBD345C9419}" dt="2024-02-24T17:26:50.463" v="83"/>
        <pc:sldMkLst>
          <pc:docMk/>
          <pc:sldMk cId="2215457398" sldId="2708"/>
        </pc:sldMkLst>
      </pc:sldChg>
      <pc:sldChg chg="mod modShow">
        <pc:chgData name="Tan Jinn Yeu" userId="S::e1329717@u.nus.edu::6da8ac47-ef65-4008-b3b8-476018c6fe0c" providerId="AD" clId="Web-{55329D8E-DD0E-3A6D-D175-0FBD345C9419}" dt="2024-02-24T17:27:26.808" v="91"/>
        <pc:sldMkLst>
          <pc:docMk/>
          <pc:sldMk cId="4225894189" sldId="2709"/>
        </pc:sldMkLst>
      </pc:sldChg>
      <pc:sldChg chg="mod modShow">
        <pc:chgData name="Tan Jinn Yeu" userId="S::e1329717@u.nus.edu::6da8ac47-ef65-4008-b3b8-476018c6fe0c" providerId="AD" clId="Web-{55329D8E-DD0E-3A6D-D175-0FBD345C9419}" dt="2024-02-24T17:27:26.854" v="92"/>
        <pc:sldMkLst>
          <pc:docMk/>
          <pc:sldMk cId="4166494624" sldId="2710"/>
        </pc:sldMkLst>
      </pc:sldChg>
      <pc:sldChg chg="mod modShow">
        <pc:chgData name="Tan Jinn Yeu" userId="S::e1329717@u.nus.edu::6da8ac47-ef65-4008-b3b8-476018c6fe0c" providerId="AD" clId="Web-{55329D8E-DD0E-3A6D-D175-0FBD345C9419}" dt="2024-02-24T17:26:55.291" v="84"/>
        <pc:sldMkLst>
          <pc:docMk/>
          <pc:sldMk cId="2859411575" sldId="2713"/>
        </pc:sldMkLst>
      </pc:sldChg>
      <pc:sldChg chg="mod modShow">
        <pc:chgData name="Tan Jinn Yeu" userId="S::e1329717@u.nus.edu::6da8ac47-ef65-4008-b3b8-476018c6fe0c" providerId="AD" clId="Web-{55329D8E-DD0E-3A6D-D175-0FBD345C9419}" dt="2024-02-24T17:27:11.416" v="87"/>
        <pc:sldMkLst>
          <pc:docMk/>
          <pc:sldMk cId="1404563429" sldId="2714"/>
        </pc:sldMkLst>
      </pc:sldChg>
      <pc:sldChg chg="mod modShow">
        <pc:chgData name="Tan Jinn Yeu" userId="S::e1329717@u.nus.edu::6da8ac47-ef65-4008-b3b8-476018c6fe0c" providerId="AD" clId="Web-{55329D8E-DD0E-3A6D-D175-0FBD345C9419}" dt="2024-02-24T17:27:18.714" v="90"/>
        <pc:sldMkLst>
          <pc:docMk/>
          <pc:sldMk cId="2076965053" sldId="2715"/>
        </pc:sldMkLst>
      </pc:sldChg>
      <pc:sldChg chg="mod modShow">
        <pc:chgData name="Tan Jinn Yeu" userId="S::e1329717@u.nus.edu::6da8ac47-ef65-4008-b3b8-476018c6fe0c" providerId="AD" clId="Web-{55329D8E-DD0E-3A6D-D175-0FBD345C9419}" dt="2024-02-24T17:27:18.588" v="88"/>
        <pc:sldMkLst>
          <pc:docMk/>
          <pc:sldMk cId="3118626913" sldId="2716"/>
        </pc:sldMkLst>
      </pc:sldChg>
      <pc:sldChg chg="mod modShow">
        <pc:chgData name="Tan Jinn Yeu" userId="S::e1329717@u.nus.edu::6da8ac47-ef65-4008-b3b8-476018c6fe0c" providerId="AD" clId="Web-{55329D8E-DD0E-3A6D-D175-0FBD345C9419}" dt="2024-02-24T17:27:26.995" v="94"/>
        <pc:sldMkLst>
          <pc:docMk/>
          <pc:sldMk cId="1365228574" sldId="2717"/>
        </pc:sldMkLst>
      </pc:sldChg>
      <pc:sldChg chg="mod modShow">
        <pc:chgData name="Tan Jinn Yeu" userId="S::e1329717@u.nus.edu::6da8ac47-ef65-4008-b3b8-476018c6fe0c" providerId="AD" clId="Web-{55329D8E-DD0E-3A6D-D175-0FBD345C9419}" dt="2024-02-24T17:27:26.933" v="93"/>
        <pc:sldMkLst>
          <pc:docMk/>
          <pc:sldMk cId="2712164030" sldId="2718"/>
        </pc:sldMkLst>
      </pc:sldChg>
      <pc:sldChg chg="mod modShow">
        <pc:chgData name="Tan Jinn Yeu" userId="S::e1329717@u.nus.edu::6da8ac47-ef65-4008-b3b8-476018c6fe0c" providerId="AD" clId="Web-{55329D8E-DD0E-3A6D-D175-0FBD345C9419}" dt="2024-02-24T17:26:46.728" v="82"/>
        <pc:sldMkLst>
          <pc:docMk/>
          <pc:sldMk cId="3701812715" sldId="2719"/>
        </pc:sldMkLst>
      </pc:sldChg>
      <pc:sldChg chg="mod modShow">
        <pc:chgData name="Tan Jinn Yeu" userId="S::e1329717@u.nus.edu::6da8ac47-ef65-4008-b3b8-476018c6fe0c" providerId="AD" clId="Web-{55329D8E-DD0E-3A6D-D175-0FBD345C9419}" dt="2024-02-24T17:27:00.729" v="85"/>
        <pc:sldMkLst>
          <pc:docMk/>
          <pc:sldMk cId="1431474765" sldId="2720"/>
        </pc:sldMkLst>
      </pc:sldChg>
      <pc:sldChg chg="mod modShow">
        <pc:chgData name="Tan Jinn Yeu" userId="S::e1329717@u.nus.edu::6da8ac47-ef65-4008-b3b8-476018c6fe0c" providerId="AD" clId="Web-{55329D8E-DD0E-3A6D-D175-0FBD345C9419}" dt="2024-02-24T17:27:07.557" v="86"/>
        <pc:sldMkLst>
          <pc:docMk/>
          <pc:sldMk cId="2412464585" sldId="2721"/>
        </pc:sldMkLst>
      </pc:sldChg>
      <pc:sldChg chg="mod modShow">
        <pc:chgData name="Tan Jinn Yeu" userId="S::e1329717@u.nus.edu::6da8ac47-ef65-4008-b3b8-476018c6fe0c" providerId="AD" clId="Web-{55329D8E-DD0E-3A6D-D175-0FBD345C9419}" dt="2024-02-24T17:27:18.651" v="89"/>
        <pc:sldMkLst>
          <pc:docMk/>
          <pc:sldMk cId="4170352820" sldId="2722"/>
        </pc:sldMkLst>
      </pc:sldChg>
      <pc:sldChg chg="modSp add replId">
        <pc:chgData name="Tan Jinn Yeu" userId="S::e1329717@u.nus.edu::6da8ac47-ef65-4008-b3b8-476018c6fe0c" providerId="AD" clId="Web-{55329D8E-DD0E-3A6D-D175-0FBD345C9419}" dt="2024-02-24T17:23:15.284" v="80" actId="20577"/>
        <pc:sldMkLst>
          <pc:docMk/>
          <pc:sldMk cId="3645738593" sldId="2736"/>
        </pc:sldMkLst>
        <pc:spChg chg="mod">
          <ac:chgData name="Tan Jinn Yeu" userId="S::e1329717@u.nus.edu::6da8ac47-ef65-4008-b3b8-476018c6fe0c" providerId="AD" clId="Web-{55329D8E-DD0E-3A6D-D175-0FBD345C9419}" dt="2024-02-24T17:23:15.284" v="80" actId="20577"/>
          <ac:spMkLst>
            <pc:docMk/>
            <pc:sldMk cId="3645738593" sldId="2736"/>
            <ac:spMk id="3" creationId="{00000000-0000-0000-0000-000000000000}"/>
          </ac:spMkLst>
        </pc:spChg>
      </pc:sldChg>
    </pc:docChg>
  </pc:docChgLst>
  <pc:docChgLst>
    <pc:chgData name="Tan Jinn Yeu" userId="S::e1329717@u.nus.edu::6da8ac47-ef65-4008-b3b8-476018c6fe0c" providerId="AD" clId="Web-{153E4BCC-EEF1-42BF-AF90-0C33C37BE7AF}"/>
    <pc:docChg chg="modSld">
      <pc:chgData name="Tan Jinn Yeu" userId="S::e1329717@u.nus.edu::6da8ac47-ef65-4008-b3b8-476018c6fe0c" providerId="AD" clId="Web-{153E4BCC-EEF1-42BF-AF90-0C33C37BE7AF}" dt="2024-03-01T15:20:00.725" v="181" actId="20577"/>
      <pc:docMkLst>
        <pc:docMk/>
      </pc:docMkLst>
      <pc:sldChg chg="modSp">
        <pc:chgData name="Tan Jinn Yeu" userId="S::e1329717@u.nus.edu::6da8ac47-ef65-4008-b3b8-476018c6fe0c" providerId="AD" clId="Web-{153E4BCC-EEF1-42BF-AF90-0C33C37BE7AF}" dt="2024-03-01T15:11:29.955" v="111" actId="20577"/>
        <pc:sldMkLst>
          <pc:docMk/>
          <pc:sldMk cId="2571130466" sldId="2724"/>
        </pc:sldMkLst>
        <pc:spChg chg="mod">
          <ac:chgData name="Tan Jinn Yeu" userId="S::e1329717@u.nus.edu::6da8ac47-ef65-4008-b3b8-476018c6fe0c" providerId="AD" clId="Web-{153E4BCC-EEF1-42BF-AF90-0C33C37BE7AF}" dt="2024-03-01T15:11:29.955" v="111" actId="20577"/>
          <ac:spMkLst>
            <pc:docMk/>
            <pc:sldMk cId="2571130466" sldId="2724"/>
            <ac:spMk id="3" creationId="{00000000-0000-0000-0000-000000000000}"/>
          </ac:spMkLst>
        </pc:spChg>
      </pc:sldChg>
      <pc:sldChg chg="modSp">
        <pc:chgData name="Tan Jinn Yeu" userId="S::e1329717@u.nus.edu::6da8ac47-ef65-4008-b3b8-476018c6fe0c" providerId="AD" clId="Web-{153E4BCC-EEF1-42BF-AF90-0C33C37BE7AF}" dt="2024-03-01T15:20:00.725" v="181" actId="20577"/>
        <pc:sldMkLst>
          <pc:docMk/>
          <pc:sldMk cId="1718729462" sldId="2725"/>
        </pc:sldMkLst>
        <pc:spChg chg="mod">
          <ac:chgData name="Tan Jinn Yeu" userId="S::e1329717@u.nus.edu::6da8ac47-ef65-4008-b3b8-476018c6fe0c" providerId="AD" clId="Web-{153E4BCC-EEF1-42BF-AF90-0C33C37BE7AF}" dt="2024-03-01T15:20:00.725" v="181" actId="20577"/>
          <ac:spMkLst>
            <pc:docMk/>
            <pc:sldMk cId="1718729462" sldId="2725"/>
            <ac:spMk id="3" creationId="{00000000-0000-0000-0000-000000000000}"/>
          </ac:spMkLst>
        </pc:spChg>
      </pc:sldChg>
      <pc:sldChg chg="modSp">
        <pc:chgData name="Tan Jinn Yeu" userId="S::e1329717@u.nus.edu::6da8ac47-ef65-4008-b3b8-476018c6fe0c" providerId="AD" clId="Web-{153E4BCC-EEF1-42BF-AF90-0C33C37BE7AF}" dt="2024-03-01T15:05:10.596" v="8" actId="20577"/>
        <pc:sldMkLst>
          <pc:docMk/>
          <pc:sldMk cId="2631859324" sldId="2727"/>
        </pc:sldMkLst>
        <pc:spChg chg="mod">
          <ac:chgData name="Tan Jinn Yeu" userId="S::e1329717@u.nus.edu::6da8ac47-ef65-4008-b3b8-476018c6fe0c" providerId="AD" clId="Web-{153E4BCC-EEF1-42BF-AF90-0C33C37BE7AF}" dt="2024-03-01T15:05:10.596" v="8" actId="20577"/>
          <ac:spMkLst>
            <pc:docMk/>
            <pc:sldMk cId="2631859324" sldId="2727"/>
            <ac:spMk id="3" creationId="{00000000-0000-0000-0000-000000000000}"/>
          </ac:spMkLst>
        </pc:spChg>
      </pc:sldChg>
      <pc:sldChg chg="modSp">
        <pc:chgData name="Tan Jinn Yeu" userId="S::e1329717@u.nus.edu::6da8ac47-ef65-4008-b3b8-476018c6fe0c" providerId="AD" clId="Web-{153E4BCC-EEF1-42BF-AF90-0C33C37BE7AF}" dt="2024-03-01T15:16:03.591" v="170"/>
        <pc:sldMkLst>
          <pc:docMk/>
          <pc:sldMk cId="1476695070" sldId="2731"/>
        </pc:sldMkLst>
        <pc:graphicFrameChg chg="mod modGraphic">
          <ac:chgData name="Tan Jinn Yeu" userId="S::e1329717@u.nus.edu::6da8ac47-ef65-4008-b3b8-476018c6fe0c" providerId="AD" clId="Web-{153E4BCC-EEF1-42BF-AF90-0C33C37BE7AF}" dt="2024-03-01T15:16:03.591" v="170"/>
          <ac:graphicFrameMkLst>
            <pc:docMk/>
            <pc:sldMk cId="1476695070" sldId="2731"/>
            <ac:graphicFrameMk id="4" creationId="{9299FFE3-4E8F-8AFA-3892-C20CE17D6BC0}"/>
          </ac:graphicFrameMkLst>
        </pc:graphicFrameChg>
      </pc:sldChg>
      <pc:sldChg chg="modSp">
        <pc:chgData name="Tan Jinn Yeu" userId="S::e1329717@u.nus.edu::6da8ac47-ef65-4008-b3b8-476018c6fe0c" providerId="AD" clId="Web-{153E4BCC-EEF1-42BF-AF90-0C33C37BE7AF}" dt="2024-03-01T15:16:37.404" v="171" actId="20577"/>
        <pc:sldMkLst>
          <pc:docMk/>
          <pc:sldMk cId="1122923449" sldId="2734"/>
        </pc:sldMkLst>
        <pc:spChg chg="mod">
          <ac:chgData name="Tan Jinn Yeu" userId="S::e1329717@u.nus.edu::6da8ac47-ef65-4008-b3b8-476018c6fe0c" providerId="AD" clId="Web-{153E4BCC-EEF1-42BF-AF90-0C33C37BE7AF}" dt="2024-03-01T15:16:37.404" v="171" actId="20577"/>
          <ac:spMkLst>
            <pc:docMk/>
            <pc:sldMk cId="1122923449" sldId="2734"/>
            <ac:spMk id="2" creationId="{00000000-0000-0000-0000-000000000000}"/>
          </ac:spMkLst>
        </pc:spChg>
      </pc:sldChg>
      <pc:sldChg chg="modSp">
        <pc:chgData name="Tan Jinn Yeu" userId="S::e1329717@u.nus.edu::6da8ac47-ef65-4008-b3b8-476018c6fe0c" providerId="AD" clId="Web-{153E4BCC-EEF1-42BF-AF90-0C33C37BE7AF}" dt="2024-03-01T15:14:41.712" v="147" actId="14100"/>
        <pc:sldMkLst>
          <pc:docMk/>
          <pc:sldMk cId="2659689264" sldId="2737"/>
        </pc:sldMkLst>
        <pc:spChg chg="mod">
          <ac:chgData name="Tan Jinn Yeu" userId="S::e1329717@u.nus.edu::6da8ac47-ef65-4008-b3b8-476018c6fe0c" providerId="AD" clId="Web-{153E4BCC-EEF1-42BF-AF90-0C33C37BE7AF}" dt="2024-03-01T15:12:41.801" v="123" actId="20577"/>
          <ac:spMkLst>
            <pc:docMk/>
            <pc:sldMk cId="2659689264" sldId="2737"/>
            <ac:spMk id="2" creationId="{A9EBE6CD-7164-267D-AA32-3D3B310C60C7}"/>
          </ac:spMkLst>
        </pc:spChg>
        <pc:spChg chg="mod">
          <ac:chgData name="Tan Jinn Yeu" userId="S::e1329717@u.nus.edu::6da8ac47-ef65-4008-b3b8-476018c6fe0c" providerId="AD" clId="Web-{153E4BCC-EEF1-42BF-AF90-0C33C37BE7AF}" dt="2024-03-01T15:14:24.962" v="145" actId="1076"/>
          <ac:spMkLst>
            <pc:docMk/>
            <pc:sldMk cId="2659689264" sldId="2737"/>
            <ac:spMk id="3" creationId="{F2DDF4F5-4737-A7F1-D480-26F07C209333}"/>
          </ac:spMkLst>
        </pc:spChg>
        <pc:spChg chg="mod">
          <ac:chgData name="Tan Jinn Yeu" userId="S::e1329717@u.nus.edu::6da8ac47-ef65-4008-b3b8-476018c6fe0c" providerId="AD" clId="Web-{153E4BCC-EEF1-42BF-AF90-0C33C37BE7AF}" dt="2024-03-01T15:14:41.712" v="147" actId="14100"/>
          <ac:spMkLst>
            <pc:docMk/>
            <pc:sldMk cId="2659689264" sldId="2737"/>
            <ac:spMk id="7" creationId="{BE4DF836-A6E4-76F8-96DB-09B146F5264A}"/>
          </ac:spMkLst>
        </pc:spChg>
      </pc:sldChg>
      <pc:sldChg chg="modSp">
        <pc:chgData name="Tan Jinn Yeu" userId="S::e1329717@u.nus.edu::6da8ac47-ef65-4008-b3b8-476018c6fe0c" providerId="AD" clId="Web-{153E4BCC-EEF1-42BF-AF90-0C33C37BE7AF}" dt="2024-03-01T15:06:24.646" v="40" actId="20577"/>
        <pc:sldMkLst>
          <pc:docMk/>
          <pc:sldMk cId="2342005655" sldId="2738"/>
        </pc:sldMkLst>
        <pc:spChg chg="mod">
          <ac:chgData name="Tan Jinn Yeu" userId="S::e1329717@u.nus.edu::6da8ac47-ef65-4008-b3b8-476018c6fe0c" providerId="AD" clId="Web-{153E4BCC-EEF1-42BF-AF90-0C33C37BE7AF}" dt="2024-03-01T15:06:24.646" v="40" actId="20577"/>
          <ac:spMkLst>
            <pc:docMk/>
            <pc:sldMk cId="2342005655" sldId="2738"/>
            <ac:spMk id="2" creationId="{950307CB-92F9-BACF-4081-8DEBA5106871}"/>
          </ac:spMkLst>
        </pc:spChg>
      </pc:sldChg>
    </pc:docChg>
  </pc:docChgLst>
  <pc:docChgLst>
    <pc:chgData name="Hu Lei" userId="S::e1329735@u.nus.edu::4e0e6d0a-5bf5-4892-9f1a-dd69f6b681a8" providerId="AD" clId="Web-{C869C7BF-5D4A-1995-527D-4F917977A3CA}"/>
    <pc:docChg chg="sldOrd">
      <pc:chgData name="Hu Lei" userId="S::e1329735@u.nus.edu::4e0e6d0a-5bf5-4892-9f1a-dd69f6b681a8" providerId="AD" clId="Web-{C869C7BF-5D4A-1995-527D-4F917977A3CA}" dt="2024-03-16T09:26:26.893" v="1"/>
      <pc:docMkLst>
        <pc:docMk/>
      </pc:docMkLst>
      <pc:sldChg chg="ord">
        <pc:chgData name="Hu Lei" userId="S::e1329735@u.nus.edu::4e0e6d0a-5bf5-4892-9f1a-dd69f6b681a8" providerId="AD" clId="Web-{C869C7BF-5D4A-1995-527D-4F917977A3CA}" dt="2024-03-16T09:26:26.893" v="1"/>
        <pc:sldMkLst>
          <pc:docMk/>
          <pc:sldMk cId="3834966865" sldId="27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32" tIns="49516" rIns="99032" bIns="49516" rtlCol="0"/>
          <a:lstStyle>
            <a:lvl1pPr algn="l">
              <a:defRPr sz="1200"/>
            </a:lvl1pPr>
          </a:lstStyle>
          <a:p>
            <a:endParaRPr lang="en-US"/>
          </a:p>
        </p:txBody>
      </p:sp>
      <p:sp>
        <p:nvSpPr>
          <p:cNvPr id="3" name="Date Placeholder 2"/>
          <p:cNvSpPr>
            <a:spLocks noGrp="1"/>
          </p:cNvSpPr>
          <p:nvPr>
            <p:ph type="dt" sz="quarter" idx="1"/>
          </p:nvPr>
        </p:nvSpPr>
        <p:spPr>
          <a:xfrm>
            <a:off x="4021296" y="1"/>
            <a:ext cx="3076363" cy="511731"/>
          </a:xfrm>
          <a:prstGeom prst="rect">
            <a:avLst/>
          </a:prstGeom>
        </p:spPr>
        <p:txBody>
          <a:bodyPr vert="horz" lIns="99032" tIns="49516" rIns="99032" bIns="49516" rtlCol="0"/>
          <a:lstStyle>
            <a:lvl1pPr algn="r">
              <a:defRPr sz="1200"/>
            </a:lvl1pPr>
          </a:lstStyle>
          <a:p>
            <a:fld id="{43F1A4C9-FB5C-B247-A357-650712A3F0A8}" type="datetimeFigureOut">
              <a:rPr lang="en-US" smtClean="0"/>
              <a:pPr/>
              <a:t>3/16/2024</a:t>
            </a:fld>
            <a:endParaRPr lang="en-US"/>
          </a:p>
        </p:txBody>
      </p:sp>
      <p:sp>
        <p:nvSpPr>
          <p:cNvPr id="4" name="Footer Placeholder 3"/>
          <p:cNvSpPr>
            <a:spLocks noGrp="1"/>
          </p:cNvSpPr>
          <p:nvPr>
            <p:ph type="ftr" sz="quarter" idx="2"/>
          </p:nvPr>
        </p:nvSpPr>
        <p:spPr>
          <a:xfrm>
            <a:off x="1" y="9721107"/>
            <a:ext cx="3076363" cy="511731"/>
          </a:xfrm>
          <a:prstGeom prst="rect">
            <a:avLst/>
          </a:prstGeom>
        </p:spPr>
        <p:txBody>
          <a:bodyPr vert="horz" lIns="99032" tIns="49516" rIns="99032" bIns="49516" rtlCol="0" anchor="b"/>
          <a:lstStyle>
            <a:lvl1pPr algn="l">
              <a:defRPr sz="1200"/>
            </a:lvl1pPr>
          </a:lstStyle>
          <a:p>
            <a:endParaRPr lang="en-US"/>
          </a:p>
        </p:txBody>
      </p:sp>
      <p:sp>
        <p:nvSpPr>
          <p:cNvPr id="5" name="Slide Number Placeholder 4"/>
          <p:cNvSpPr>
            <a:spLocks noGrp="1"/>
          </p:cNvSpPr>
          <p:nvPr>
            <p:ph type="sldNum" sz="quarter" idx="3"/>
          </p:nvPr>
        </p:nvSpPr>
        <p:spPr>
          <a:xfrm>
            <a:off x="4021296" y="9721107"/>
            <a:ext cx="3076363" cy="511731"/>
          </a:xfrm>
          <a:prstGeom prst="rect">
            <a:avLst/>
          </a:prstGeom>
        </p:spPr>
        <p:txBody>
          <a:bodyPr vert="horz" lIns="99032" tIns="49516" rIns="99032" bIns="49516" rtlCol="0" anchor="b"/>
          <a:lstStyle>
            <a:lvl1pPr algn="r">
              <a:defRPr sz="1200"/>
            </a:lvl1pPr>
          </a:lstStyle>
          <a:p>
            <a:fld id="{C9D91F05-50D7-A946-8902-88FA310261AF}" type="slidenum">
              <a:rPr lang="en-US" smtClean="0"/>
              <a:pPr/>
              <a:t>‹#›</a:t>
            </a:fld>
            <a:endParaRPr lang="en-US"/>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2T02:33:09.395"/>
    </inkml:context>
    <inkml:brush xml:id="br0">
      <inkml:brushProperty name="width" value="0.1" units="cm"/>
      <inkml:brushProperty name="height" value="0.1" units="cm"/>
    </inkml:brush>
  </inkml:definitions>
  <inkml:trace contextRef="#ctx0" brushRef="#br0">12171 8193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9032" tIns="49516" rIns="99032" bIns="49516" rtlCol="0"/>
          <a:lstStyle>
            <a:lvl1pPr algn="l">
              <a:defRPr sz="1200"/>
            </a:lvl1pPr>
          </a:lstStyle>
          <a:p>
            <a:endParaRPr lang="en-SG"/>
          </a:p>
        </p:txBody>
      </p:sp>
      <p:sp>
        <p:nvSpPr>
          <p:cNvPr id="3" name="Date Placeholder 2"/>
          <p:cNvSpPr>
            <a:spLocks noGrp="1"/>
          </p:cNvSpPr>
          <p:nvPr>
            <p:ph type="dt" idx="1"/>
          </p:nvPr>
        </p:nvSpPr>
        <p:spPr>
          <a:xfrm>
            <a:off x="4021296" y="3"/>
            <a:ext cx="3076363" cy="513507"/>
          </a:xfrm>
          <a:prstGeom prst="rect">
            <a:avLst/>
          </a:prstGeom>
        </p:spPr>
        <p:txBody>
          <a:bodyPr vert="horz" lIns="99032" tIns="49516" rIns="99032" bIns="49516" rtlCol="0"/>
          <a:lstStyle>
            <a:lvl1pPr algn="r">
              <a:defRPr sz="1200"/>
            </a:lvl1pPr>
          </a:lstStyle>
          <a:p>
            <a:fld id="{EA4960E5-F060-4C88-B1C5-5A6F5890BEF6}" type="datetimeFigureOut">
              <a:rPr lang="en-SG" smtClean="0"/>
              <a:pPr/>
              <a:t>16/3/2024</a:t>
            </a:fld>
            <a:endParaRPr lang="en-SG"/>
          </a:p>
        </p:txBody>
      </p:sp>
      <p:sp>
        <p:nvSpPr>
          <p:cNvPr id="4" name="Slide Image Placeholder 3"/>
          <p:cNvSpPr>
            <a:spLocks noGrp="1" noRot="1" noChangeAspect="1"/>
          </p:cNvSpPr>
          <p:nvPr>
            <p:ph type="sldImg" idx="2"/>
          </p:nvPr>
        </p:nvSpPr>
        <p:spPr>
          <a:xfrm>
            <a:off x="477838" y="1277938"/>
            <a:ext cx="6143625" cy="3455987"/>
          </a:xfrm>
          <a:prstGeom prst="rect">
            <a:avLst/>
          </a:prstGeom>
          <a:noFill/>
          <a:ln w="12700">
            <a:solidFill>
              <a:prstClr val="black"/>
            </a:solidFill>
          </a:ln>
        </p:spPr>
        <p:txBody>
          <a:bodyPr vert="horz" lIns="99032" tIns="49516" rIns="99032" bIns="49516" rtlCol="0" anchor="ctr"/>
          <a:lstStyle/>
          <a:p>
            <a:endParaRPr lang="en-SG"/>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9032" tIns="49516" rIns="99032" bIns="49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721109"/>
            <a:ext cx="3076363" cy="513507"/>
          </a:xfrm>
          <a:prstGeom prst="rect">
            <a:avLst/>
          </a:prstGeom>
        </p:spPr>
        <p:txBody>
          <a:bodyPr vert="horz" lIns="99032" tIns="49516" rIns="99032" bIns="49516" rtlCol="0" anchor="b"/>
          <a:lstStyle>
            <a:lvl1pPr algn="l">
              <a:defRPr sz="1200"/>
            </a:lvl1pPr>
          </a:lstStyle>
          <a:p>
            <a:endParaRPr lang="en-SG"/>
          </a:p>
        </p:txBody>
      </p:sp>
      <p:sp>
        <p:nvSpPr>
          <p:cNvPr id="7" name="Slide Number Placeholder 6"/>
          <p:cNvSpPr>
            <a:spLocks noGrp="1"/>
          </p:cNvSpPr>
          <p:nvPr>
            <p:ph type="sldNum" sz="quarter" idx="5"/>
          </p:nvPr>
        </p:nvSpPr>
        <p:spPr>
          <a:xfrm>
            <a:off x="4021296" y="9721109"/>
            <a:ext cx="3076363" cy="513507"/>
          </a:xfrm>
          <a:prstGeom prst="rect">
            <a:avLst/>
          </a:prstGeom>
        </p:spPr>
        <p:txBody>
          <a:bodyPr vert="horz" lIns="99032" tIns="49516" rIns="99032" bIns="49516" rtlCol="0" anchor="b"/>
          <a:lstStyle>
            <a:lvl1pPr algn="r">
              <a:defRPr sz="1200"/>
            </a:lvl1pPr>
          </a:lstStyle>
          <a:p>
            <a:fld id="{5E13ECD2-14D7-4265-AF23-95505127F74C}" type="slidenum">
              <a:rPr lang="en-SG" smtClean="0"/>
              <a:pPr/>
              <a:t>‹#›</a:t>
            </a:fld>
            <a:endParaRPr lang="en-SG"/>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1</a:t>
            </a:fld>
            <a:endParaRPr lang="en-SG"/>
          </a:p>
        </p:txBody>
      </p:sp>
    </p:spTree>
    <p:extLst>
      <p:ext uri="{BB962C8B-B14F-4D97-AF65-F5344CB8AC3E}">
        <p14:creationId xmlns:p14="http://schemas.microsoft.com/office/powerpoint/2010/main" val="401009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10</a:t>
            </a:fld>
            <a:endParaRPr lang="en-SG"/>
          </a:p>
        </p:txBody>
      </p:sp>
    </p:spTree>
    <p:extLst>
      <p:ext uri="{BB962C8B-B14F-4D97-AF65-F5344CB8AC3E}">
        <p14:creationId xmlns:p14="http://schemas.microsoft.com/office/powerpoint/2010/main" val="2648648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cs typeface="Calibri"/>
            </a:endParaRPr>
          </a:p>
        </p:txBody>
      </p:sp>
      <p:sp>
        <p:nvSpPr>
          <p:cNvPr id="4" name="Slide Number Placeholder 3"/>
          <p:cNvSpPr>
            <a:spLocks noGrp="1"/>
          </p:cNvSpPr>
          <p:nvPr>
            <p:ph type="sldNum" sz="quarter" idx="5"/>
          </p:nvPr>
        </p:nvSpPr>
        <p:spPr/>
        <p:txBody>
          <a:bodyPr/>
          <a:lstStyle/>
          <a:p>
            <a:fld id="{5E13ECD2-14D7-4265-AF23-95505127F74C}" type="slidenum">
              <a:rPr lang="en-SG" smtClean="0"/>
              <a:pPr/>
              <a:t>11</a:t>
            </a:fld>
            <a:endParaRPr lang="en-SG"/>
          </a:p>
        </p:txBody>
      </p:sp>
    </p:spTree>
    <p:extLst>
      <p:ext uri="{BB962C8B-B14F-4D97-AF65-F5344CB8AC3E}">
        <p14:creationId xmlns:p14="http://schemas.microsoft.com/office/powerpoint/2010/main" val="1493833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5E13ECD2-14D7-4265-AF23-95505127F74C}" type="slidenum">
              <a:rPr lang="en-SG" smtClean="0"/>
              <a:pPr/>
              <a:t>12</a:t>
            </a:fld>
            <a:endParaRPr lang="en-SG"/>
          </a:p>
        </p:txBody>
      </p:sp>
    </p:spTree>
    <p:extLst>
      <p:ext uri="{BB962C8B-B14F-4D97-AF65-F5344CB8AC3E}">
        <p14:creationId xmlns:p14="http://schemas.microsoft.com/office/powerpoint/2010/main" val="1232932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13</a:t>
            </a:fld>
            <a:endParaRPr lang="en-SG"/>
          </a:p>
        </p:txBody>
      </p:sp>
    </p:spTree>
    <p:extLst>
      <p:ext uri="{BB962C8B-B14F-4D97-AF65-F5344CB8AC3E}">
        <p14:creationId xmlns:p14="http://schemas.microsoft.com/office/powerpoint/2010/main" val="316365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14</a:t>
            </a:fld>
            <a:endParaRPr lang="en-SG"/>
          </a:p>
        </p:txBody>
      </p:sp>
    </p:spTree>
    <p:extLst>
      <p:ext uri="{BB962C8B-B14F-4D97-AF65-F5344CB8AC3E}">
        <p14:creationId xmlns:p14="http://schemas.microsoft.com/office/powerpoint/2010/main" val="318889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15</a:t>
            </a:fld>
            <a:endParaRPr lang="en-SG"/>
          </a:p>
        </p:txBody>
      </p:sp>
    </p:spTree>
    <p:extLst>
      <p:ext uri="{BB962C8B-B14F-4D97-AF65-F5344CB8AC3E}">
        <p14:creationId xmlns:p14="http://schemas.microsoft.com/office/powerpoint/2010/main" val="114244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2</a:t>
            </a:fld>
            <a:endParaRPr lang="en-SG"/>
          </a:p>
        </p:txBody>
      </p:sp>
    </p:spTree>
    <p:extLst>
      <p:ext uri="{BB962C8B-B14F-4D97-AF65-F5344CB8AC3E}">
        <p14:creationId xmlns:p14="http://schemas.microsoft.com/office/powerpoint/2010/main" val="420779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22861-5AAF-EF93-11C6-2273ECF62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48A1F2-1AD5-DB8F-9C98-3AA46634AD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8D3D6D-6F55-5963-24AB-64E4E8634839}"/>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743EC588-2731-52F8-5F94-C7C293FCCD33}"/>
              </a:ext>
            </a:extLst>
          </p:cNvPr>
          <p:cNvSpPr>
            <a:spLocks noGrp="1"/>
          </p:cNvSpPr>
          <p:nvPr>
            <p:ph type="sldNum" sz="quarter" idx="5"/>
          </p:nvPr>
        </p:nvSpPr>
        <p:spPr/>
        <p:txBody>
          <a:bodyPr/>
          <a:lstStyle/>
          <a:p>
            <a:fld id="{5E13ECD2-14D7-4265-AF23-95505127F74C}" type="slidenum">
              <a:rPr lang="en-SG" smtClean="0"/>
              <a:pPr/>
              <a:t>3</a:t>
            </a:fld>
            <a:endParaRPr lang="en-SG"/>
          </a:p>
        </p:txBody>
      </p:sp>
    </p:spTree>
    <p:extLst>
      <p:ext uri="{BB962C8B-B14F-4D97-AF65-F5344CB8AC3E}">
        <p14:creationId xmlns:p14="http://schemas.microsoft.com/office/powerpoint/2010/main" val="255127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13ECD2-14D7-4265-AF23-95505127F74C}" type="slidenum">
              <a:rPr lang="en-SG" smtClean="0"/>
              <a:pPr/>
              <a:t>4</a:t>
            </a:fld>
            <a:endParaRPr lang="en-SG"/>
          </a:p>
        </p:txBody>
      </p:sp>
    </p:spTree>
    <p:extLst>
      <p:ext uri="{BB962C8B-B14F-4D97-AF65-F5344CB8AC3E}">
        <p14:creationId xmlns:p14="http://schemas.microsoft.com/office/powerpoint/2010/main" val="82852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5</a:t>
            </a:fld>
            <a:endParaRPr lang="en-SG"/>
          </a:p>
        </p:txBody>
      </p:sp>
    </p:spTree>
    <p:extLst>
      <p:ext uri="{BB962C8B-B14F-4D97-AF65-F5344CB8AC3E}">
        <p14:creationId xmlns:p14="http://schemas.microsoft.com/office/powerpoint/2010/main" val="247832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cs typeface="Calibri"/>
            </a:endParaRPr>
          </a:p>
        </p:txBody>
      </p:sp>
      <p:sp>
        <p:nvSpPr>
          <p:cNvPr id="4" name="Slide Number Placeholder 3"/>
          <p:cNvSpPr>
            <a:spLocks noGrp="1"/>
          </p:cNvSpPr>
          <p:nvPr>
            <p:ph type="sldNum" sz="quarter" idx="5"/>
          </p:nvPr>
        </p:nvSpPr>
        <p:spPr/>
        <p:txBody>
          <a:bodyPr/>
          <a:lstStyle/>
          <a:p>
            <a:fld id="{5E13ECD2-14D7-4265-AF23-95505127F74C}" type="slidenum">
              <a:rPr lang="en-SG" smtClean="0"/>
              <a:pPr/>
              <a:t>6</a:t>
            </a:fld>
            <a:endParaRPr lang="en-SG"/>
          </a:p>
        </p:txBody>
      </p:sp>
    </p:spTree>
    <p:extLst>
      <p:ext uri="{BB962C8B-B14F-4D97-AF65-F5344CB8AC3E}">
        <p14:creationId xmlns:p14="http://schemas.microsoft.com/office/powerpoint/2010/main" val="104675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cs typeface="Calibri"/>
            </a:endParaRPr>
          </a:p>
        </p:txBody>
      </p:sp>
      <p:sp>
        <p:nvSpPr>
          <p:cNvPr id="4" name="Slide Number Placeholder 3"/>
          <p:cNvSpPr>
            <a:spLocks noGrp="1"/>
          </p:cNvSpPr>
          <p:nvPr>
            <p:ph type="sldNum" sz="quarter" idx="5"/>
          </p:nvPr>
        </p:nvSpPr>
        <p:spPr/>
        <p:txBody>
          <a:bodyPr/>
          <a:lstStyle/>
          <a:p>
            <a:fld id="{5E13ECD2-14D7-4265-AF23-95505127F74C}" type="slidenum">
              <a:rPr lang="en-SG" smtClean="0"/>
              <a:pPr/>
              <a:t>7</a:t>
            </a:fld>
            <a:endParaRPr lang="en-SG"/>
          </a:p>
        </p:txBody>
      </p:sp>
    </p:spTree>
    <p:extLst>
      <p:ext uri="{BB962C8B-B14F-4D97-AF65-F5344CB8AC3E}">
        <p14:creationId xmlns:p14="http://schemas.microsoft.com/office/powerpoint/2010/main" val="194462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5E13ECD2-14D7-4265-AF23-95505127F74C}" type="slidenum">
              <a:rPr lang="en-SG" smtClean="0"/>
              <a:pPr/>
              <a:t>8</a:t>
            </a:fld>
            <a:endParaRPr lang="en-SG"/>
          </a:p>
        </p:txBody>
      </p:sp>
    </p:spTree>
    <p:extLst>
      <p:ext uri="{BB962C8B-B14F-4D97-AF65-F5344CB8AC3E}">
        <p14:creationId xmlns:p14="http://schemas.microsoft.com/office/powerpoint/2010/main" val="320080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cs typeface="Calibri"/>
            </a:endParaRPr>
          </a:p>
        </p:txBody>
      </p:sp>
      <p:sp>
        <p:nvSpPr>
          <p:cNvPr id="4" name="Slide Number Placeholder 3"/>
          <p:cNvSpPr>
            <a:spLocks noGrp="1"/>
          </p:cNvSpPr>
          <p:nvPr>
            <p:ph type="sldNum" sz="quarter" idx="5"/>
          </p:nvPr>
        </p:nvSpPr>
        <p:spPr/>
        <p:txBody>
          <a:bodyPr/>
          <a:lstStyle/>
          <a:p>
            <a:fld id="{5E13ECD2-14D7-4265-AF23-95505127F74C}" type="slidenum">
              <a:rPr lang="en-SG" smtClean="0"/>
              <a:pPr/>
              <a:t>9</a:t>
            </a:fld>
            <a:endParaRPr lang="en-SG"/>
          </a:p>
        </p:txBody>
      </p:sp>
    </p:spTree>
    <p:extLst>
      <p:ext uri="{BB962C8B-B14F-4D97-AF65-F5344CB8AC3E}">
        <p14:creationId xmlns:p14="http://schemas.microsoft.com/office/powerpoint/2010/main" val="405687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688453" y="2121318"/>
            <a:ext cx="9882135" cy="1280230"/>
          </a:xfrm>
        </p:spPr>
        <p:txBody>
          <a:bodyPr anchor="t">
            <a:normAutofit/>
          </a:bodyPr>
          <a:lstStyle>
            <a:lvl1pPr algn="l">
              <a:defRPr sz="4400" b="1" cap="all" baseline="0">
                <a:solidFill>
                  <a:srgbClr val="173F7E"/>
                </a:solidFill>
                <a:latin typeface="Century Gothic" panose="020B0502020202020204" pitchFamily="34" charset="0"/>
                <a:cs typeface="Arial" panose="020B0604020202020204" pitchFamily="34" charset="0"/>
              </a:defRPr>
            </a:lvl1pPr>
          </a:lstStyle>
          <a:p>
            <a:r>
              <a:rPr lang="en-US"/>
              <a:t>Click to edit Master title style</a:t>
            </a:r>
          </a:p>
        </p:txBody>
      </p:sp>
      <p:sp>
        <p:nvSpPr>
          <p:cNvPr id="7" name="Subtitle 2"/>
          <p:cNvSpPr>
            <a:spLocks noGrp="1"/>
          </p:cNvSpPr>
          <p:nvPr>
            <p:ph type="subTitle" idx="1"/>
          </p:nvPr>
        </p:nvSpPr>
        <p:spPr>
          <a:xfrm>
            <a:off x="1688450" y="3538494"/>
            <a:ext cx="9151352" cy="463297"/>
          </a:xfrm>
        </p:spPr>
        <p:txBody>
          <a:bodyPr/>
          <a:lstStyle>
            <a:lvl1pPr marL="0" indent="0" algn="l">
              <a:buNone/>
              <a:defRPr sz="2400" b="1" cap="all" baseline="0">
                <a:solidFill>
                  <a:srgbClr val="33BBBC"/>
                </a:solidFill>
                <a:latin typeface="+mj-lt"/>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0" name="Text Placeholder 10"/>
          <p:cNvSpPr>
            <a:spLocks noGrp="1"/>
          </p:cNvSpPr>
          <p:nvPr>
            <p:ph type="body" sz="quarter" idx="13"/>
          </p:nvPr>
        </p:nvSpPr>
        <p:spPr>
          <a:xfrm>
            <a:off x="1688453" y="4127589"/>
            <a:ext cx="9129183" cy="406148"/>
          </a:xfrm>
        </p:spPr>
        <p:txBody>
          <a:bodyPr>
            <a:normAutofit/>
          </a:bodyPr>
          <a:lstStyle>
            <a:lvl1pPr marL="0" indent="0">
              <a:buNone/>
              <a:defRPr sz="2000" b="1">
                <a:solidFill>
                  <a:schemeClr val="tx1">
                    <a:lumMod val="50000"/>
                    <a:lumOff val="50000"/>
                  </a:schemeClr>
                </a:solidFill>
                <a:latin typeface="+mj-lt"/>
                <a:cs typeface="Arial" panose="020B0604020202020204" pitchFamily="34" charset="0"/>
              </a:defRPr>
            </a:lvl1pPr>
          </a:lstStyle>
          <a:p>
            <a:pPr lvl="0"/>
            <a:r>
              <a:rPr lang="en-US"/>
              <a:t>Click to edit Master text styles</a:t>
            </a:r>
          </a:p>
        </p:txBody>
      </p:sp>
      <p:sp>
        <p:nvSpPr>
          <p:cNvPr id="5" name="Date Placeholder 4"/>
          <p:cNvSpPr>
            <a:spLocks noGrp="1"/>
          </p:cNvSpPr>
          <p:nvPr>
            <p:ph type="dt" sz="half" idx="14"/>
          </p:nvPr>
        </p:nvSpPr>
        <p:spPr/>
        <p:txBody>
          <a:bodyPr/>
          <a:lstStyle/>
          <a:p>
            <a:r>
              <a:rPr lang="en-US"/>
              <a:t>(Total Slides=5)</a:t>
            </a:r>
            <a:endParaRPr lang="en-SG"/>
          </a:p>
        </p:txBody>
      </p:sp>
      <p:sp>
        <p:nvSpPr>
          <p:cNvPr id="8" name="Footer Placeholder 7"/>
          <p:cNvSpPr>
            <a:spLocks noGrp="1"/>
          </p:cNvSpPr>
          <p:nvPr>
            <p:ph type="ftr" sz="quarter" idx="15"/>
          </p:nvPr>
        </p:nvSpPr>
        <p:spPr/>
        <p:txBody>
          <a:bodyPr/>
          <a:lstStyle/>
          <a:p>
            <a:pPr algn="l"/>
            <a:r>
              <a:rPr lang="en-SG" sz="1000"/>
              <a:t>© National University of Singapore</a:t>
            </a:r>
            <a:endParaRPr lang="en-SG"/>
          </a:p>
        </p:txBody>
      </p:sp>
      <p:sp>
        <p:nvSpPr>
          <p:cNvPr id="15" name="Slide Number Placeholder 14"/>
          <p:cNvSpPr>
            <a:spLocks noGrp="1"/>
          </p:cNvSpPr>
          <p:nvPr>
            <p:ph type="sldNum" sz="quarter" idx="16"/>
          </p:nvPr>
        </p:nvSpPr>
        <p:spPr/>
        <p:txBody>
          <a:bodyPr/>
          <a:lstStyle/>
          <a:p>
            <a:fld id="{2F63C605-4FC6-46DE-BC90-871762EA3F52}" type="slidenum">
              <a:rPr lang="en-SG" smtClean="0"/>
              <a:pPr/>
              <a:t>‹#›</a:t>
            </a:fld>
            <a:endParaRPr lang="en-SG"/>
          </a:p>
        </p:txBody>
      </p:sp>
      <p:pic>
        <p:nvPicPr>
          <p:cNvPr id="11" name="Picture 10" descr="Text, logo&#10;&#10;Description automatically generated">
            <a:extLst>
              <a:ext uri="{FF2B5EF4-FFF2-40B4-BE49-F238E27FC236}">
                <a16:creationId xmlns:a16="http://schemas.microsoft.com/office/drawing/2014/main" id="{2F9142C4-243A-488F-8AE0-D99141A0D096}"/>
              </a:ext>
            </a:extLst>
          </p:cNvPr>
          <p:cNvPicPr>
            <a:picLocks noChangeAspect="1"/>
          </p:cNvPicPr>
          <p:nvPr userDrawn="1"/>
        </p:nvPicPr>
        <p:blipFill>
          <a:blip r:embed="rId2"/>
          <a:stretch>
            <a:fillRect/>
          </a:stretch>
        </p:blipFill>
        <p:spPr>
          <a:xfrm>
            <a:off x="9600129" y="111426"/>
            <a:ext cx="2591871" cy="954657"/>
          </a:xfrm>
          <a:prstGeom prst="rect">
            <a:avLst/>
          </a:prstGeom>
        </p:spPr>
      </p:pic>
    </p:spTree>
    <p:extLst>
      <p:ext uri="{BB962C8B-B14F-4D97-AF65-F5344CB8AC3E}">
        <p14:creationId xmlns:p14="http://schemas.microsoft.com/office/powerpoint/2010/main" val="4315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3" y="250833"/>
            <a:ext cx="8800551" cy="545561"/>
          </a:xfrm>
        </p:spPr>
        <p:txBody>
          <a:bodyPr>
            <a:normAutofit/>
          </a:bodyPr>
          <a:lstStyle>
            <a:lvl1pPr>
              <a:defRPr sz="3200" b="1" cap="none" baseline="0">
                <a:solidFill>
                  <a:srgbClr val="173F7E"/>
                </a:solidFill>
                <a:latin typeface="+mj-lt"/>
                <a:cs typeface="Arial" panose="020B0604020202020204" pitchFamily="34" charset="0"/>
              </a:defRPr>
            </a:lvl1pPr>
          </a:lstStyle>
          <a:p>
            <a:r>
              <a:rPr lang="en-US"/>
              <a:t>Agenda</a:t>
            </a:r>
          </a:p>
        </p:txBody>
      </p:sp>
      <p:sp>
        <p:nvSpPr>
          <p:cNvPr id="12" name="Text Placeholder 11"/>
          <p:cNvSpPr>
            <a:spLocks noGrp="1"/>
          </p:cNvSpPr>
          <p:nvPr>
            <p:ph type="body" sz="quarter" idx="13" hasCustomPrompt="1"/>
          </p:nvPr>
        </p:nvSpPr>
        <p:spPr>
          <a:xfrm>
            <a:off x="838200" y="1167032"/>
            <a:ext cx="10515600" cy="4143375"/>
          </a:xfrm>
        </p:spPr>
        <p:txBody>
          <a:bodyPr/>
          <a:lstStyle>
            <a:lvl1pPr marL="514338" indent="-514338">
              <a:buFont typeface="Arial" panose="020B0604020202020204" pitchFamily="34" charset="0"/>
              <a:buChar char="•"/>
              <a:defRPr b="0" cap="none" baseline="0">
                <a:solidFill>
                  <a:schemeClr val="tx1">
                    <a:lumMod val="75000"/>
                    <a:lumOff val="25000"/>
                  </a:schemeClr>
                </a:solidFill>
                <a:latin typeface="+mj-lt"/>
              </a:defRPr>
            </a:lvl1pPr>
            <a:lvl2pPr>
              <a:defRPr>
                <a:solidFill>
                  <a:schemeClr val="tx1">
                    <a:lumMod val="75000"/>
                    <a:lumOff val="25000"/>
                  </a:schemeClr>
                </a:solidFill>
              </a:defRPr>
            </a:lvl2pPr>
          </a:lstStyle>
          <a:p>
            <a:pPr lvl="0"/>
            <a:r>
              <a:rPr lang="en-US"/>
              <a:t>Agenda 1</a:t>
            </a:r>
          </a:p>
          <a:p>
            <a:pPr lvl="0"/>
            <a:r>
              <a:rPr lang="en-US"/>
              <a:t>Agenda 2</a:t>
            </a:r>
          </a:p>
          <a:p>
            <a:pPr lvl="0"/>
            <a:r>
              <a:rPr lang="en-US"/>
              <a:t>Agenda 3</a:t>
            </a:r>
          </a:p>
          <a:p>
            <a:pPr lvl="0"/>
            <a:r>
              <a:rPr lang="en-US"/>
              <a:t>Agenda 4</a:t>
            </a:r>
          </a:p>
          <a:p>
            <a:pPr lvl="0"/>
            <a:r>
              <a:rPr lang="en-US"/>
              <a:t>Agenda 5</a:t>
            </a:r>
          </a:p>
        </p:txBody>
      </p:sp>
      <p:sp>
        <p:nvSpPr>
          <p:cNvPr id="5" name="Date Placeholder 4"/>
          <p:cNvSpPr>
            <a:spLocks noGrp="1"/>
          </p:cNvSpPr>
          <p:nvPr>
            <p:ph type="dt" sz="half" idx="14"/>
          </p:nvPr>
        </p:nvSpPr>
        <p:spPr/>
        <p:txBody>
          <a:bodyPr/>
          <a:lstStyle/>
          <a:p>
            <a:r>
              <a:rPr lang="en-US"/>
              <a:t>(Total Slides=5)</a:t>
            </a:r>
            <a:endParaRPr lang="en-SG"/>
          </a:p>
        </p:txBody>
      </p:sp>
      <p:sp>
        <p:nvSpPr>
          <p:cNvPr id="6" name="Footer Placeholder 5"/>
          <p:cNvSpPr>
            <a:spLocks noGrp="1"/>
          </p:cNvSpPr>
          <p:nvPr>
            <p:ph type="ftr" sz="quarter" idx="15"/>
          </p:nvPr>
        </p:nvSpPr>
        <p:spPr/>
        <p:txBody>
          <a:bodyPr/>
          <a:lstStyle/>
          <a:p>
            <a:pPr algn="l"/>
            <a:r>
              <a:rPr lang="en-SG" sz="1000"/>
              <a:t>© National University of Singapore</a:t>
            </a:r>
            <a:endParaRPr lang="en-SG"/>
          </a:p>
        </p:txBody>
      </p:sp>
      <p:sp>
        <p:nvSpPr>
          <p:cNvPr id="9" name="Slide Number Placeholder 8"/>
          <p:cNvSpPr>
            <a:spLocks noGrp="1"/>
          </p:cNvSpPr>
          <p:nvPr>
            <p:ph type="sldNum" sz="quarter" idx="16"/>
          </p:nvPr>
        </p:nvSpPr>
        <p:spPr/>
        <p:txBody>
          <a:bodyPr/>
          <a:lstStyle/>
          <a:p>
            <a:fld id="{2F63C605-4FC6-46DE-BC90-871762EA3F52}" type="slidenum">
              <a:rPr lang="en-SG" smtClean="0"/>
              <a:pPr/>
              <a:t>‹#›</a:t>
            </a:fld>
            <a:endParaRPr lang="en-SG"/>
          </a:p>
        </p:txBody>
      </p:sp>
      <p:pic>
        <p:nvPicPr>
          <p:cNvPr id="8" name="Picture 7" descr="Text, logo&#10;&#10;Description automatically generated">
            <a:extLst>
              <a:ext uri="{FF2B5EF4-FFF2-40B4-BE49-F238E27FC236}">
                <a16:creationId xmlns:a16="http://schemas.microsoft.com/office/drawing/2014/main" id="{A22AB657-10E4-408E-B77A-F727B6654C0E}"/>
              </a:ext>
            </a:extLst>
          </p:cNvPr>
          <p:cNvPicPr>
            <a:picLocks noChangeAspect="1"/>
          </p:cNvPicPr>
          <p:nvPr userDrawn="1"/>
        </p:nvPicPr>
        <p:blipFill>
          <a:blip r:embed="rId2"/>
          <a:stretch>
            <a:fillRect/>
          </a:stretch>
        </p:blipFill>
        <p:spPr>
          <a:xfrm>
            <a:off x="9600129" y="111426"/>
            <a:ext cx="2591871" cy="954657"/>
          </a:xfrm>
          <a:prstGeom prst="rect">
            <a:avLst/>
          </a:prstGeom>
        </p:spPr>
      </p:pic>
    </p:spTree>
    <p:extLst>
      <p:ext uri="{BB962C8B-B14F-4D97-AF65-F5344CB8AC3E}">
        <p14:creationId xmlns:p14="http://schemas.microsoft.com/office/powerpoint/2010/main" val="70739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3" y="250833"/>
            <a:ext cx="8800551" cy="545561"/>
          </a:xfrm>
        </p:spPr>
        <p:txBody>
          <a:bodyPr>
            <a:normAutofit/>
          </a:bodyPr>
          <a:lstStyle>
            <a:lvl1pPr>
              <a:defRPr sz="3200" b="1" cap="none" baseline="0">
                <a:solidFill>
                  <a:srgbClr val="173F7E"/>
                </a:solidFill>
                <a:latin typeface="+mj-lt"/>
                <a:cs typeface="Arial" panose="020B0604020202020204" pitchFamily="34" charset="0"/>
              </a:defRPr>
            </a:lvl1pPr>
          </a:lstStyle>
          <a:p>
            <a:r>
              <a:rPr lang="en-US"/>
              <a:t>Title</a:t>
            </a:r>
          </a:p>
        </p:txBody>
      </p:sp>
      <p:sp>
        <p:nvSpPr>
          <p:cNvPr id="8" name="Content Placeholder 7"/>
          <p:cNvSpPr>
            <a:spLocks noGrp="1"/>
          </p:cNvSpPr>
          <p:nvPr>
            <p:ph sz="quarter" idx="13" hasCustomPrompt="1"/>
          </p:nvPr>
        </p:nvSpPr>
        <p:spPr>
          <a:xfrm>
            <a:off x="838200" y="1182208"/>
            <a:ext cx="10515600" cy="4651375"/>
          </a:xfrm>
        </p:spPr>
        <p:txBody>
          <a:bodyPr/>
          <a:lstStyle>
            <a:lvl1pPr marL="357179" indent="-357179">
              <a:lnSpc>
                <a:spcPct val="120000"/>
              </a:lnSpc>
              <a:defRPr b="1">
                <a:solidFill>
                  <a:srgbClr val="F58220"/>
                </a:solidFill>
                <a:latin typeface="+mj-lt"/>
              </a:defRPr>
            </a:lvl1pPr>
            <a:lvl2pPr marL="804843" indent="-447663">
              <a:lnSpc>
                <a:spcPct val="120000"/>
              </a:lnSpc>
              <a:defRPr>
                <a:solidFill>
                  <a:schemeClr val="tx1">
                    <a:lumMod val="75000"/>
                    <a:lumOff val="25000"/>
                  </a:schemeClr>
                </a:solidFill>
                <a:latin typeface="+mj-lt"/>
              </a:defRPr>
            </a:lvl2pPr>
            <a:lvl3pPr marL="1163610" indent="-358766">
              <a:lnSpc>
                <a:spcPct val="120000"/>
              </a:lnSpc>
              <a:defRPr>
                <a:solidFill>
                  <a:schemeClr val="tx1">
                    <a:lumMod val="75000"/>
                    <a:lumOff val="25000"/>
                  </a:schemeClr>
                </a:solidFill>
                <a:latin typeface="+mj-lt"/>
              </a:defRPr>
            </a:lvl3pPr>
            <a:lvl4pPr marL="1520787" indent="-357179">
              <a:lnSpc>
                <a:spcPct val="120000"/>
              </a:lnSpc>
              <a:buFont typeface="Arial" panose="020B0604020202020204" pitchFamily="34" charset="0"/>
              <a:buChar char="─"/>
              <a:defRPr>
                <a:solidFill>
                  <a:schemeClr val="tx1">
                    <a:lumMod val="75000"/>
                    <a:lumOff val="25000"/>
                  </a:schemeClr>
                </a:solidFill>
                <a:latin typeface="+mj-lt"/>
              </a:defRPr>
            </a:lvl4pPr>
            <a:lvl5pPr>
              <a:defRPr>
                <a:solidFill>
                  <a:schemeClr val="tx1">
                    <a:lumMod val="75000"/>
                    <a:lumOff val="25000"/>
                  </a:schemeClr>
                </a:solidFill>
              </a:defRPr>
            </a:lvl5pPr>
          </a:lstStyle>
          <a:p>
            <a:pPr lvl="0"/>
            <a:r>
              <a:rPr lang="en-US"/>
              <a:t>Level 1</a:t>
            </a:r>
          </a:p>
          <a:p>
            <a:pPr lvl="1"/>
            <a:r>
              <a:rPr lang="en-US"/>
              <a:t>Level 2</a:t>
            </a:r>
          </a:p>
          <a:p>
            <a:pPr lvl="2"/>
            <a:r>
              <a:rPr lang="en-US"/>
              <a:t>Level 3</a:t>
            </a:r>
          </a:p>
          <a:p>
            <a:pPr lvl="3"/>
            <a:r>
              <a:rPr lang="en-US"/>
              <a:t>Level 4</a:t>
            </a:r>
          </a:p>
        </p:txBody>
      </p:sp>
      <p:sp>
        <p:nvSpPr>
          <p:cNvPr id="6" name="Date Placeholder 5"/>
          <p:cNvSpPr>
            <a:spLocks noGrp="1"/>
          </p:cNvSpPr>
          <p:nvPr>
            <p:ph type="dt" sz="half" idx="14"/>
          </p:nvPr>
        </p:nvSpPr>
        <p:spPr/>
        <p:txBody>
          <a:bodyPr/>
          <a:lstStyle/>
          <a:p>
            <a:r>
              <a:rPr lang="en-US"/>
              <a:t>(Total Slides=5) &lt;Project code, file name, version&gt;</a:t>
            </a:r>
            <a:endParaRPr lang="en-SG"/>
          </a:p>
        </p:txBody>
      </p:sp>
      <p:sp>
        <p:nvSpPr>
          <p:cNvPr id="11" name="Footer Placeholder 10"/>
          <p:cNvSpPr>
            <a:spLocks noGrp="1"/>
          </p:cNvSpPr>
          <p:nvPr>
            <p:ph type="ftr" sz="quarter" idx="15"/>
          </p:nvPr>
        </p:nvSpPr>
        <p:spPr/>
        <p:txBody>
          <a:bodyPr/>
          <a:lstStyle/>
          <a:p>
            <a:pPr algn="l"/>
            <a:r>
              <a:rPr lang="en-SG" sz="1000"/>
              <a:t>© National University of Singapore</a:t>
            </a:r>
            <a:endParaRPr lang="en-SG"/>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a:p>
        </p:txBody>
      </p:sp>
      <p:pic>
        <p:nvPicPr>
          <p:cNvPr id="9" name="Picture 8" descr="Text, logo&#10;&#10;Description automatically generated">
            <a:extLst>
              <a:ext uri="{FF2B5EF4-FFF2-40B4-BE49-F238E27FC236}">
                <a16:creationId xmlns:a16="http://schemas.microsoft.com/office/drawing/2014/main" id="{8EE0D354-462B-4E63-973E-1AD5F32FEBF6}"/>
              </a:ext>
            </a:extLst>
          </p:cNvPr>
          <p:cNvPicPr>
            <a:picLocks noChangeAspect="1"/>
          </p:cNvPicPr>
          <p:nvPr userDrawn="1"/>
        </p:nvPicPr>
        <p:blipFill>
          <a:blip r:embed="rId2"/>
          <a:stretch>
            <a:fillRect/>
          </a:stretch>
        </p:blipFill>
        <p:spPr>
          <a:xfrm>
            <a:off x="9600129" y="111426"/>
            <a:ext cx="2591871" cy="954657"/>
          </a:xfrm>
          <a:prstGeom prst="rect">
            <a:avLst/>
          </a:prstGeom>
        </p:spPr>
      </p:pic>
    </p:spTree>
    <p:extLst>
      <p:ext uri="{BB962C8B-B14F-4D97-AF65-F5344CB8AC3E}">
        <p14:creationId xmlns:p14="http://schemas.microsoft.com/office/powerpoint/2010/main" val="349993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3" y="250833"/>
            <a:ext cx="8800551" cy="545561"/>
          </a:xfrm>
        </p:spPr>
        <p:txBody>
          <a:bodyPr>
            <a:normAutofit/>
          </a:bodyPr>
          <a:lstStyle>
            <a:lvl1pPr>
              <a:defRPr sz="3200" b="1" cap="none" baseline="0">
                <a:solidFill>
                  <a:srgbClr val="173F7E"/>
                </a:solidFill>
                <a:latin typeface="+mj-lt"/>
                <a:cs typeface="Arial" panose="020B0604020202020204" pitchFamily="34" charset="0"/>
              </a:defRPr>
            </a:lvl1pPr>
          </a:lstStyle>
          <a:p>
            <a:r>
              <a:rPr lang="en-US"/>
              <a:t>Title</a:t>
            </a:r>
          </a:p>
        </p:txBody>
      </p:sp>
      <p:sp>
        <p:nvSpPr>
          <p:cNvPr id="13" name="Content Placeholder 12"/>
          <p:cNvSpPr>
            <a:spLocks noGrp="1"/>
          </p:cNvSpPr>
          <p:nvPr>
            <p:ph sz="quarter" idx="14" hasCustomPrompt="1"/>
          </p:nvPr>
        </p:nvSpPr>
        <p:spPr>
          <a:xfrm>
            <a:off x="6347887" y="1166818"/>
            <a:ext cx="5005916" cy="4143375"/>
          </a:xfrm>
        </p:spPr>
        <p:txBody>
          <a:bodyPr/>
          <a:lstStyle>
            <a:lvl1pPr marL="357179" indent="-357179">
              <a:defRPr b="1">
                <a:solidFill>
                  <a:srgbClr val="F58220"/>
                </a:solidFill>
                <a:latin typeface="+mj-lt"/>
              </a:defRPr>
            </a:lvl1pPr>
            <a:lvl2pPr marL="685783" indent="-328605">
              <a:defRPr>
                <a:solidFill>
                  <a:schemeClr val="tx1">
                    <a:lumMod val="75000"/>
                    <a:lumOff val="25000"/>
                  </a:schemeClr>
                </a:solidFill>
                <a:latin typeface="+mj-lt"/>
              </a:defRPr>
            </a:lvl2pPr>
            <a:lvl3pPr marL="984226" indent="-268281">
              <a:defRPr baseline="0">
                <a:solidFill>
                  <a:schemeClr val="tx1">
                    <a:lumMod val="75000"/>
                    <a:lumOff val="25000"/>
                  </a:schemeClr>
                </a:solidFill>
                <a:latin typeface="+mj-lt"/>
              </a:defRPr>
            </a:lvl3pPr>
            <a:lvl4pPr marL="1341405" indent="-357179">
              <a:buFont typeface="Arial" panose="020B0604020202020204" pitchFamily="34" charset="0"/>
              <a:buChar char="─"/>
              <a:defRPr>
                <a:solidFill>
                  <a:schemeClr val="tx1">
                    <a:lumMod val="75000"/>
                    <a:lumOff val="25000"/>
                  </a:schemeClr>
                </a:solidFill>
                <a:latin typeface="+mj-lt"/>
              </a:defRPr>
            </a:lvl4pPr>
            <a:lvl5pPr>
              <a:defRPr>
                <a:solidFill>
                  <a:schemeClr val="tx1">
                    <a:lumMod val="75000"/>
                    <a:lumOff val="25000"/>
                  </a:schemeClr>
                </a:solidFill>
              </a:defRPr>
            </a:lvl5pPr>
          </a:lstStyle>
          <a:p>
            <a:pPr lvl="0"/>
            <a:r>
              <a:rPr lang="en-US"/>
              <a:t>Level 1</a:t>
            </a:r>
          </a:p>
          <a:p>
            <a:pPr lvl="1"/>
            <a:r>
              <a:rPr lang="en-US"/>
              <a:t>Level 2</a:t>
            </a:r>
          </a:p>
          <a:p>
            <a:pPr lvl="2"/>
            <a:r>
              <a:rPr lang="en-US"/>
              <a:t>Level 3</a:t>
            </a:r>
          </a:p>
          <a:p>
            <a:pPr lvl="3"/>
            <a:r>
              <a:rPr lang="en-US"/>
              <a:t>Level 4</a:t>
            </a:r>
          </a:p>
        </p:txBody>
      </p:sp>
      <p:sp>
        <p:nvSpPr>
          <p:cNvPr id="15" name="Content Placeholder 14"/>
          <p:cNvSpPr>
            <a:spLocks noGrp="1"/>
          </p:cNvSpPr>
          <p:nvPr>
            <p:ph sz="quarter" idx="15" hasCustomPrompt="1"/>
          </p:nvPr>
        </p:nvSpPr>
        <p:spPr>
          <a:xfrm>
            <a:off x="838203" y="1166817"/>
            <a:ext cx="5125279" cy="4143375"/>
          </a:xfrm>
        </p:spPr>
        <p:txBody>
          <a:bodyPr/>
          <a:lstStyle>
            <a:lvl1pPr marL="357179" indent="-357179">
              <a:defRPr b="1">
                <a:solidFill>
                  <a:srgbClr val="F58220"/>
                </a:solidFill>
                <a:latin typeface="+mj-lt"/>
              </a:defRPr>
            </a:lvl1pPr>
            <a:lvl2pPr marL="685783" indent="-328605">
              <a:defRPr>
                <a:solidFill>
                  <a:schemeClr val="tx1">
                    <a:lumMod val="75000"/>
                    <a:lumOff val="25000"/>
                  </a:schemeClr>
                </a:solidFill>
                <a:latin typeface="+mj-lt"/>
              </a:defRPr>
            </a:lvl2pPr>
            <a:lvl3pPr marL="984226" indent="-268281">
              <a:defRPr>
                <a:solidFill>
                  <a:schemeClr val="tx1">
                    <a:lumMod val="75000"/>
                    <a:lumOff val="25000"/>
                  </a:schemeClr>
                </a:solidFill>
                <a:latin typeface="+mj-lt"/>
              </a:defRPr>
            </a:lvl3pPr>
            <a:lvl4pPr marL="1341405" indent="-357179">
              <a:buFont typeface="Arial" panose="020B0604020202020204" pitchFamily="34" charset="0"/>
              <a:buChar char="─"/>
              <a:defRPr>
                <a:solidFill>
                  <a:schemeClr val="tx1">
                    <a:lumMod val="75000"/>
                    <a:lumOff val="25000"/>
                  </a:schemeClr>
                </a:solidFill>
                <a:latin typeface="+mj-lt"/>
              </a:defRPr>
            </a:lvl4pPr>
          </a:lstStyle>
          <a:p>
            <a:pPr lvl="0"/>
            <a:r>
              <a:rPr lang="en-US"/>
              <a:t>Level 1</a:t>
            </a:r>
          </a:p>
          <a:p>
            <a:pPr lvl="1"/>
            <a:r>
              <a:rPr lang="en-US"/>
              <a:t>Level 2</a:t>
            </a:r>
          </a:p>
          <a:p>
            <a:pPr lvl="2"/>
            <a:r>
              <a:rPr lang="en-US"/>
              <a:t>Level 3</a:t>
            </a:r>
          </a:p>
          <a:p>
            <a:pPr lvl="3"/>
            <a:r>
              <a:rPr lang="en-US"/>
              <a:t>Level 4</a:t>
            </a:r>
          </a:p>
        </p:txBody>
      </p:sp>
      <p:sp>
        <p:nvSpPr>
          <p:cNvPr id="6" name="Date Placeholder 5"/>
          <p:cNvSpPr>
            <a:spLocks noGrp="1"/>
          </p:cNvSpPr>
          <p:nvPr>
            <p:ph type="dt" sz="half" idx="16"/>
          </p:nvPr>
        </p:nvSpPr>
        <p:spPr/>
        <p:txBody>
          <a:bodyPr/>
          <a:lstStyle/>
          <a:p>
            <a:r>
              <a:rPr lang="en-US"/>
              <a:t>(Total Slides=5) &lt;Project code, file name, version&gt;</a:t>
            </a:r>
            <a:endParaRPr lang="en-SG"/>
          </a:p>
        </p:txBody>
      </p:sp>
      <p:sp>
        <p:nvSpPr>
          <p:cNvPr id="8" name="Footer Placeholder 7"/>
          <p:cNvSpPr>
            <a:spLocks noGrp="1"/>
          </p:cNvSpPr>
          <p:nvPr>
            <p:ph type="ftr" sz="quarter" idx="17"/>
          </p:nvPr>
        </p:nvSpPr>
        <p:spPr/>
        <p:txBody>
          <a:bodyPr/>
          <a:lstStyle/>
          <a:p>
            <a:pPr algn="l"/>
            <a:r>
              <a:rPr lang="en-SG" sz="1000"/>
              <a:t>© National University of Singapore</a:t>
            </a:r>
            <a:endParaRPr lang="en-SG"/>
          </a:p>
        </p:txBody>
      </p:sp>
      <p:sp>
        <p:nvSpPr>
          <p:cNvPr id="11" name="Slide Number Placeholder 10"/>
          <p:cNvSpPr>
            <a:spLocks noGrp="1"/>
          </p:cNvSpPr>
          <p:nvPr>
            <p:ph type="sldNum" sz="quarter" idx="18"/>
          </p:nvPr>
        </p:nvSpPr>
        <p:spPr/>
        <p:txBody>
          <a:bodyPr/>
          <a:lstStyle/>
          <a:p>
            <a:fld id="{2F63C605-4FC6-46DE-BC90-871762EA3F52}" type="slidenum">
              <a:rPr lang="en-SG" smtClean="0"/>
              <a:pPr/>
              <a:t>‹#›</a:t>
            </a:fld>
            <a:endParaRPr lang="en-SG"/>
          </a:p>
        </p:txBody>
      </p:sp>
      <p:pic>
        <p:nvPicPr>
          <p:cNvPr id="9" name="Picture 8" descr="Text, logo&#10;&#10;Description automatically generated">
            <a:extLst>
              <a:ext uri="{FF2B5EF4-FFF2-40B4-BE49-F238E27FC236}">
                <a16:creationId xmlns:a16="http://schemas.microsoft.com/office/drawing/2014/main" id="{F3771250-9F2B-4529-9C63-2385BCC8D430}"/>
              </a:ext>
            </a:extLst>
          </p:cNvPr>
          <p:cNvPicPr>
            <a:picLocks noChangeAspect="1"/>
          </p:cNvPicPr>
          <p:nvPr userDrawn="1"/>
        </p:nvPicPr>
        <p:blipFill>
          <a:blip r:embed="rId2"/>
          <a:stretch>
            <a:fillRect/>
          </a:stretch>
        </p:blipFill>
        <p:spPr>
          <a:xfrm>
            <a:off x="9600129" y="111426"/>
            <a:ext cx="2591871" cy="954657"/>
          </a:xfrm>
          <a:prstGeom prst="rect">
            <a:avLst/>
          </a:prstGeom>
        </p:spPr>
      </p:pic>
    </p:spTree>
    <p:extLst>
      <p:ext uri="{BB962C8B-B14F-4D97-AF65-F5344CB8AC3E}">
        <p14:creationId xmlns:p14="http://schemas.microsoft.com/office/powerpoint/2010/main" val="321914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122422" y="3318389"/>
            <a:ext cx="9882135" cy="1280230"/>
          </a:xfrm>
        </p:spPr>
        <p:txBody>
          <a:bodyPr anchor="t">
            <a:normAutofit/>
          </a:bodyPr>
          <a:lstStyle>
            <a:lvl1pPr algn="l">
              <a:defRPr sz="4400" b="1" cap="all" baseline="0">
                <a:solidFill>
                  <a:srgbClr val="173F7E"/>
                </a:solidFill>
                <a:latin typeface="+mj-lt"/>
                <a:cs typeface="Arial" panose="020B0604020202020204" pitchFamily="34" charset="0"/>
              </a:defRPr>
            </a:lvl1pPr>
          </a:lstStyle>
          <a:p>
            <a:r>
              <a:rPr lang="en-US"/>
              <a:t>CLICK TO ADD TITLE</a:t>
            </a:r>
          </a:p>
        </p:txBody>
      </p:sp>
      <p:sp>
        <p:nvSpPr>
          <p:cNvPr id="7" name="Subtitle 2"/>
          <p:cNvSpPr>
            <a:spLocks noGrp="1"/>
          </p:cNvSpPr>
          <p:nvPr>
            <p:ph type="subTitle" idx="1" hasCustomPrompt="1"/>
          </p:nvPr>
        </p:nvSpPr>
        <p:spPr>
          <a:xfrm>
            <a:off x="1122419" y="4778847"/>
            <a:ext cx="9151352" cy="463297"/>
          </a:xfrm>
        </p:spPr>
        <p:txBody>
          <a:bodyPr/>
          <a:lstStyle>
            <a:lvl1pPr marL="0" indent="0" algn="l">
              <a:buNone/>
              <a:defRPr sz="2400" b="1" cap="all" baseline="0">
                <a:solidFill>
                  <a:srgbClr val="33BBBC"/>
                </a:solidFill>
                <a:latin typeface="+mj-lt"/>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Add text</a:t>
            </a:r>
          </a:p>
        </p:txBody>
      </p:sp>
      <p:sp>
        <p:nvSpPr>
          <p:cNvPr id="8" name="Date Placeholder 7"/>
          <p:cNvSpPr>
            <a:spLocks noGrp="1"/>
          </p:cNvSpPr>
          <p:nvPr>
            <p:ph type="dt" sz="half" idx="10"/>
          </p:nvPr>
        </p:nvSpPr>
        <p:spPr/>
        <p:txBody>
          <a:bodyPr/>
          <a:lstStyle/>
          <a:p>
            <a:r>
              <a:rPr lang="en-US"/>
              <a:t>(Total Slides=5) &lt;Project code, file name, version&gt;</a:t>
            </a:r>
            <a:endParaRPr lang="en-SG"/>
          </a:p>
        </p:txBody>
      </p:sp>
      <p:sp>
        <p:nvSpPr>
          <p:cNvPr id="12" name="Footer Placeholder 11"/>
          <p:cNvSpPr>
            <a:spLocks noGrp="1"/>
          </p:cNvSpPr>
          <p:nvPr>
            <p:ph type="ftr" sz="quarter" idx="11"/>
          </p:nvPr>
        </p:nvSpPr>
        <p:spPr/>
        <p:txBody>
          <a:bodyPr/>
          <a:lstStyle/>
          <a:p>
            <a:pPr algn="l"/>
            <a:r>
              <a:rPr lang="en-SG" sz="1000"/>
              <a:t>© National University of Singapore</a:t>
            </a:r>
            <a:endParaRPr lang="en-SG"/>
          </a:p>
        </p:txBody>
      </p:sp>
      <p:sp>
        <p:nvSpPr>
          <p:cNvPr id="13" name="Slide Number Placeholder 12"/>
          <p:cNvSpPr>
            <a:spLocks noGrp="1"/>
          </p:cNvSpPr>
          <p:nvPr>
            <p:ph type="sldNum" sz="quarter" idx="12"/>
          </p:nvPr>
        </p:nvSpPr>
        <p:spPr/>
        <p:txBody>
          <a:bodyPr/>
          <a:lstStyle/>
          <a:p>
            <a:fld id="{2F63C605-4FC6-46DE-BC90-871762EA3F52}" type="slidenum">
              <a:rPr lang="en-SG" smtClean="0"/>
              <a:pPr/>
              <a:t>‹#›</a:t>
            </a:fld>
            <a:endParaRPr lang="en-SG"/>
          </a:p>
        </p:txBody>
      </p:sp>
      <p:pic>
        <p:nvPicPr>
          <p:cNvPr id="9" name="Picture 8" descr="Text, logo&#10;&#10;Description automatically generated">
            <a:extLst>
              <a:ext uri="{FF2B5EF4-FFF2-40B4-BE49-F238E27FC236}">
                <a16:creationId xmlns:a16="http://schemas.microsoft.com/office/drawing/2014/main" id="{2C39E25D-EC00-4505-8425-4ECC5AF199A0}"/>
              </a:ext>
            </a:extLst>
          </p:cNvPr>
          <p:cNvPicPr>
            <a:picLocks noChangeAspect="1"/>
          </p:cNvPicPr>
          <p:nvPr userDrawn="1"/>
        </p:nvPicPr>
        <p:blipFill>
          <a:blip r:embed="rId2"/>
          <a:stretch>
            <a:fillRect/>
          </a:stretch>
        </p:blipFill>
        <p:spPr>
          <a:xfrm>
            <a:off x="9600129" y="111426"/>
            <a:ext cx="2591871" cy="954657"/>
          </a:xfrm>
          <a:prstGeom prst="rect">
            <a:avLst/>
          </a:prstGeom>
        </p:spPr>
      </p:pic>
    </p:spTree>
    <p:extLst>
      <p:ext uri="{BB962C8B-B14F-4D97-AF65-F5344CB8AC3E}">
        <p14:creationId xmlns:p14="http://schemas.microsoft.com/office/powerpoint/2010/main" val="2142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3" y="250833"/>
            <a:ext cx="8800551" cy="545561"/>
          </a:xfrm>
        </p:spPr>
        <p:txBody>
          <a:bodyPr>
            <a:normAutofit/>
          </a:bodyPr>
          <a:lstStyle>
            <a:lvl1pPr>
              <a:defRPr sz="3200" b="1" cap="none" baseline="0">
                <a:solidFill>
                  <a:srgbClr val="173F7E"/>
                </a:solidFill>
                <a:latin typeface="+mj-lt"/>
                <a:cs typeface="Arial" panose="020B0604020202020204" pitchFamily="34" charset="0"/>
              </a:defRPr>
            </a:lvl1pPr>
          </a:lstStyle>
          <a:p>
            <a:r>
              <a:rPr lang="en-US"/>
              <a:t>Title</a:t>
            </a:r>
          </a:p>
        </p:txBody>
      </p:sp>
      <p:sp>
        <p:nvSpPr>
          <p:cNvPr id="6" name="Date Placeholder 5"/>
          <p:cNvSpPr>
            <a:spLocks noGrp="1"/>
          </p:cNvSpPr>
          <p:nvPr>
            <p:ph type="dt" sz="half" idx="10"/>
          </p:nvPr>
        </p:nvSpPr>
        <p:spPr/>
        <p:txBody>
          <a:bodyPr/>
          <a:lstStyle/>
          <a:p>
            <a:r>
              <a:rPr lang="en-US"/>
              <a:t>(Total Slides=5) &lt;Project code, file name, version&gt;</a:t>
            </a:r>
            <a:endParaRPr lang="en-SG"/>
          </a:p>
        </p:txBody>
      </p:sp>
      <p:sp>
        <p:nvSpPr>
          <p:cNvPr id="10" name="Footer Placeholder 9"/>
          <p:cNvSpPr>
            <a:spLocks noGrp="1"/>
          </p:cNvSpPr>
          <p:nvPr>
            <p:ph type="ftr" sz="quarter" idx="11"/>
          </p:nvPr>
        </p:nvSpPr>
        <p:spPr/>
        <p:txBody>
          <a:bodyPr/>
          <a:lstStyle/>
          <a:p>
            <a:pPr algn="l"/>
            <a:r>
              <a:rPr lang="en-SG" sz="1000"/>
              <a:t>© 2017 National University of Singapore. All Rights Reserved</a:t>
            </a:r>
            <a:endParaRPr lang="en-SG"/>
          </a:p>
        </p:txBody>
      </p:sp>
      <p:sp>
        <p:nvSpPr>
          <p:cNvPr id="11" name="Slide Number Placeholder 10"/>
          <p:cNvSpPr>
            <a:spLocks noGrp="1"/>
          </p:cNvSpPr>
          <p:nvPr>
            <p:ph type="sldNum" sz="quarter" idx="12"/>
          </p:nvPr>
        </p:nvSpPr>
        <p:spPr/>
        <p:txBody>
          <a:bodyPr/>
          <a:lstStyle/>
          <a:p>
            <a:fld id="{2F63C605-4FC6-46DE-BC90-871762EA3F52}" type="slidenum">
              <a:rPr lang="en-SG" smtClean="0"/>
              <a:pPr/>
              <a:t>‹#›</a:t>
            </a:fld>
            <a:endParaRPr lang="en-SG"/>
          </a:p>
        </p:txBody>
      </p:sp>
      <p:pic>
        <p:nvPicPr>
          <p:cNvPr id="7" name="Picture 6" descr="Text, logo&#10;&#10;Description automatically generated">
            <a:extLst>
              <a:ext uri="{FF2B5EF4-FFF2-40B4-BE49-F238E27FC236}">
                <a16:creationId xmlns:a16="http://schemas.microsoft.com/office/drawing/2014/main" id="{919A2262-9174-4AF8-8FA9-3FAA11698C14}"/>
              </a:ext>
            </a:extLst>
          </p:cNvPr>
          <p:cNvPicPr>
            <a:picLocks noChangeAspect="1"/>
          </p:cNvPicPr>
          <p:nvPr userDrawn="1"/>
        </p:nvPicPr>
        <p:blipFill>
          <a:blip r:embed="rId2"/>
          <a:stretch>
            <a:fillRect/>
          </a:stretch>
        </p:blipFill>
        <p:spPr>
          <a:xfrm>
            <a:off x="9600129" y="111426"/>
            <a:ext cx="2591871" cy="954657"/>
          </a:xfrm>
          <a:prstGeom prst="rect">
            <a:avLst/>
          </a:prstGeom>
        </p:spPr>
      </p:pic>
    </p:spTree>
    <p:extLst>
      <p:ext uri="{BB962C8B-B14F-4D97-AF65-F5344CB8AC3E}">
        <p14:creationId xmlns:p14="http://schemas.microsoft.com/office/powerpoint/2010/main" val="25217816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37776" y="6492879"/>
            <a:ext cx="754224" cy="365125"/>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fld id="{2F63C605-4FC6-46DE-BC90-871762EA3F52}" type="slidenum">
              <a:rPr lang="en-SG" smtClean="0"/>
              <a:pPr/>
              <a:t>‹#›</a:t>
            </a:fld>
            <a:endParaRPr lang="en-SG"/>
          </a:p>
        </p:txBody>
      </p:sp>
      <p:sp>
        <p:nvSpPr>
          <p:cNvPr id="9" name="Date Placeholder 3"/>
          <p:cNvSpPr>
            <a:spLocks noGrp="1"/>
          </p:cNvSpPr>
          <p:nvPr>
            <p:ph type="dt" sz="half" idx="2"/>
          </p:nvPr>
        </p:nvSpPr>
        <p:spPr>
          <a:xfrm>
            <a:off x="154709" y="6492878"/>
            <a:ext cx="6298304" cy="365125"/>
          </a:xfrm>
          <a:prstGeom prst="rect">
            <a:avLst/>
          </a:prstGeom>
        </p:spPr>
        <p:txBody>
          <a:bodyPr vert="horz" lIns="91440" tIns="45720" rIns="91440" bIns="45720" rtlCol="0" anchor="ctr"/>
          <a:lstStyle>
            <a:lvl1pPr algn="l">
              <a:defRPr sz="1000" baseline="0">
                <a:solidFill>
                  <a:srgbClr val="898989"/>
                </a:solidFill>
                <a:latin typeface="Arial" panose="020B0604020202020204" pitchFamily="34" charset="0"/>
              </a:defRPr>
            </a:lvl1pPr>
          </a:lstStyle>
          <a:p>
            <a:r>
              <a:rPr lang="en-US"/>
              <a:t>(Total Slides=5) &lt;Project code, file name, version&gt;</a:t>
            </a:r>
            <a:endParaRPr lang="en-SG"/>
          </a:p>
        </p:txBody>
      </p:sp>
      <p:sp>
        <p:nvSpPr>
          <p:cNvPr id="10" name="Footer Placeholder 4"/>
          <p:cNvSpPr>
            <a:spLocks noGrp="1"/>
          </p:cNvSpPr>
          <p:nvPr>
            <p:ph type="ftr" sz="quarter" idx="3"/>
          </p:nvPr>
        </p:nvSpPr>
        <p:spPr>
          <a:xfrm>
            <a:off x="6536988" y="6492879"/>
            <a:ext cx="4816813" cy="365125"/>
          </a:xfrm>
          <a:prstGeom prst="rect">
            <a:avLst/>
          </a:prstGeom>
        </p:spPr>
        <p:txBody>
          <a:bodyPr vert="horz" lIns="91440" tIns="45720" rIns="91440" bIns="45720" rtlCol="0" anchor="ctr"/>
          <a:lstStyle>
            <a:lvl1pPr algn="ctr">
              <a:defRPr sz="1200" baseline="0">
                <a:solidFill>
                  <a:srgbClr val="898989"/>
                </a:solidFill>
                <a:latin typeface="Arial" panose="020B0604020202020204" pitchFamily="34" charset="0"/>
              </a:defRPr>
            </a:lvl1pPr>
          </a:lstStyle>
          <a:p>
            <a:pPr algn="l"/>
            <a:r>
              <a:rPr lang="en-SG" sz="1000"/>
              <a:t>© 2017 National University of Singapore. All Rights Reserved</a:t>
            </a:r>
            <a:endParaRPr lang="en-SG"/>
          </a:p>
        </p:txBody>
      </p:sp>
    </p:spTree>
    <p:extLst>
      <p:ext uri="{BB962C8B-B14F-4D97-AF65-F5344CB8AC3E}">
        <p14:creationId xmlns:p14="http://schemas.microsoft.com/office/powerpoint/2010/main" val="3929712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dt="0"/>
  <p:txStyles>
    <p:titleStyle>
      <a:lvl1pPr algn="l" defTabSz="914377"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ecda.gov.sg/docs/default-source/default-document-library/spark-certified-centres_2jan2024.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kiasuparents.com/kiasu/forum/index.php" TargetMode="External"/><Relationship Id="rId5" Type="http://schemas.openxmlformats.org/officeDocument/2006/relationships/hyperlink" Target="https://preschooler.sg/search/Explore" TargetMode="External"/><Relationship Id="rId4" Type="http://schemas.openxmlformats.org/officeDocument/2006/relationships/hyperlink" Target="https://skoolopedia.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todayonline.com/commentary/commentary-how-budget-2024-sets-out-tackle-wage-gaps-and-social-mobility-singapore-2365576"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todayonline.com/singapore/how-pick-right-preschool-experts-2250981"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ecda.gov.sg/docs/default-source/default-document-library/spark-certified-centres_2jan2024.pdf" TargetMode="External"/><Relationship Id="rId5" Type="http://schemas.openxmlformats.org/officeDocument/2006/relationships/hyperlink" Target="https://www.ecda.gov.sg/parents/choosing-a-preschool/choosing-a-preschool-for-your-child" TargetMode="External"/><Relationship Id="rId4" Type="http://schemas.openxmlformats.org/officeDocument/2006/relationships/hyperlink" Target="https://www.channelnewsasia.com/singapore/choosing-preschool-what-look-out-tips-advice-374944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Intelligent Reasoning Systems Project</a:t>
            </a:r>
            <a:endParaRPr lang="en-SG"/>
          </a:p>
        </p:txBody>
      </p:sp>
      <p:sp>
        <p:nvSpPr>
          <p:cNvPr id="3" name="Content Placeholder 2"/>
          <p:cNvSpPr>
            <a:spLocks noGrp="1"/>
          </p:cNvSpPr>
          <p:nvPr>
            <p:ph sz="quarter" idx="13"/>
          </p:nvPr>
        </p:nvSpPr>
        <p:spPr>
          <a:xfrm>
            <a:off x="838200" y="1182208"/>
            <a:ext cx="10515600" cy="5310667"/>
          </a:xfrm>
        </p:spPr>
        <p:txBody>
          <a:bodyPr vert="horz" lIns="91440" tIns="45720" rIns="91440" bIns="45720" rtlCol="0" anchor="t">
            <a:normAutofit/>
          </a:bodyPr>
          <a:lstStyle/>
          <a:p>
            <a:pPr marL="356870" indent="-356870"/>
            <a:r>
              <a:rPr lang="en-US">
                <a:solidFill>
                  <a:schemeClr val="tx1"/>
                </a:solidFill>
                <a:cs typeface="Arial"/>
              </a:rPr>
              <a:t>Project Title:</a:t>
            </a:r>
            <a:r>
              <a:rPr lang="en-US" b="0">
                <a:solidFill>
                  <a:schemeClr val="tx1"/>
                </a:solidFill>
                <a:cs typeface="Arial"/>
              </a:rPr>
              <a:t> Pre-school Recommender</a:t>
            </a:r>
            <a:endParaRPr lang="en-US">
              <a:solidFill>
                <a:schemeClr val="tx1"/>
              </a:solidFill>
              <a:cs typeface="Arial"/>
            </a:endParaRPr>
          </a:p>
          <a:p>
            <a:pPr marL="356870" indent="-356870"/>
            <a:r>
              <a:rPr lang="en-US">
                <a:solidFill>
                  <a:schemeClr val="tx1"/>
                </a:solidFill>
                <a:cs typeface="Arial"/>
              </a:rPr>
              <a:t>Group Number (Registered in Canvas):</a:t>
            </a:r>
            <a:r>
              <a:rPr lang="en-US" b="0">
                <a:solidFill>
                  <a:schemeClr val="tx1"/>
                </a:solidFill>
                <a:cs typeface="Arial"/>
              </a:rPr>
              <a:t> XXX </a:t>
            </a:r>
            <a:endParaRPr lang="en-US" b="0">
              <a:solidFill>
                <a:schemeClr val="tx1"/>
              </a:solidFill>
            </a:endParaRPr>
          </a:p>
          <a:p>
            <a:pPr marL="356870" indent="-356870"/>
            <a:r>
              <a:rPr lang="en-US">
                <a:solidFill>
                  <a:schemeClr val="tx1"/>
                </a:solidFill>
                <a:cs typeface="Arial"/>
              </a:rPr>
              <a:t>Group Members:</a:t>
            </a:r>
          </a:p>
          <a:p>
            <a:pPr marL="804545" lvl="1" indent="-447040">
              <a:buFont typeface="Courier New" panose="020B0604020202020204" pitchFamily="34" charset="0"/>
              <a:buChar char="o"/>
            </a:pPr>
            <a:r>
              <a:rPr lang="en-US">
                <a:solidFill>
                  <a:schemeClr val="tx1"/>
                </a:solidFill>
                <a:cs typeface="Arial"/>
              </a:rPr>
              <a:t>Hu Lei (A0120681N)</a:t>
            </a:r>
          </a:p>
          <a:p>
            <a:pPr marL="804545" lvl="1" indent="-447040">
              <a:buFont typeface="Courier New" panose="020B0604020202020204" pitchFamily="34" charset="0"/>
              <a:buChar char="o"/>
            </a:pPr>
            <a:r>
              <a:rPr lang="en-US">
                <a:solidFill>
                  <a:schemeClr val="tx1"/>
                </a:solidFill>
                <a:ea typeface="+mj-lt"/>
                <a:cs typeface="+mj-lt"/>
              </a:rPr>
              <a:t>Ho Zi Hao Timothy</a:t>
            </a:r>
            <a:r>
              <a:rPr lang="en-US" b="0">
                <a:solidFill>
                  <a:schemeClr val="tx1"/>
                </a:solidFill>
                <a:ea typeface="+mj-lt"/>
                <a:cs typeface="Arial"/>
              </a:rPr>
              <a:t> </a:t>
            </a:r>
            <a:r>
              <a:rPr lang="en-US">
                <a:solidFill>
                  <a:schemeClr val="tx1"/>
                </a:solidFill>
                <a:ea typeface="+mj-lt"/>
                <a:cs typeface="Arial"/>
              </a:rPr>
              <a:t>(A0150123B)</a:t>
            </a:r>
            <a:endParaRPr lang="en-US" b="0">
              <a:solidFill>
                <a:schemeClr val="tx1"/>
              </a:solidFill>
            </a:endParaRPr>
          </a:p>
          <a:p>
            <a:pPr marL="804545" lvl="1" indent="-447040">
              <a:buFont typeface="Courier New" panose="020B0604020202020204" pitchFamily="34" charset="0"/>
              <a:buChar char="o"/>
            </a:pPr>
            <a:r>
              <a:rPr lang="en-US">
                <a:solidFill>
                  <a:schemeClr val="tx1"/>
                </a:solidFill>
                <a:cs typeface="Arial"/>
              </a:rPr>
              <a:t>Tan Jinn Yeu (A0067140N)</a:t>
            </a:r>
            <a:endParaRPr lang="en-US" b="1">
              <a:solidFill>
                <a:schemeClr val="tx1"/>
              </a:solidFill>
            </a:endParaRPr>
          </a:p>
          <a:p>
            <a:pPr marL="804545" lvl="1" indent="-447040">
              <a:buFont typeface="Courier New" panose="020B0604020202020204" pitchFamily="34" charset="0"/>
              <a:buChar char="o"/>
            </a:pPr>
            <a:r>
              <a:rPr lang="en-US">
                <a:solidFill>
                  <a:schemeClr val="tx1"/>
                </a:solidFill>
                <a:cs typeface="Arial"/>
              </a:rPr>
              <a:t>Pan </a:t>
            </a:r>
            <a:r>
              <a:rPr lang="en-US" err="1">
                <a:solidFill>
                  <a:schemeClr val="tx1"/>
                </a:solidFill>
                <a:cs typeface="Arial"/>
              </a:rPr>
              <a:t>Lifan</a:t>
            </a:r>
            <a:r>
              <a:rPr lang="en-US">
                <a:solidFill>
                  <a:schemeClr val="tx1"/>
                </a:solidFill>
                <a:cs typeface="Arial"/>
              </a:rPr>
              <a:t> (A0291192A)</a:t>
            </a:r>
          </a:p>
        </p:txBody>
      </p:sp>
      <p:sp>
        <p:nvSpPr>
          <p:cNvPr id="5" name="Slide Number Placeholder 4"/>
          <p:cNvSpPr>
            <a:spLocks noGrp="1"/>
          </p:cNvSpPr>
          <p:nvPr>
            <p:ph type="sldNum" sz="quarter" idx="16"/>
          </p:nvPr>
        </p:nvSpPr>
        <p:spPr/>
        <p:txBody>
          <a:bodyPr/>
          <a:lstStyle/>
          <a:p>
            <a:fld id="{2F63C605-4FC6-46DE-BC90-871762EA3F52}" type="slidenum">
              <a:rPr lang="en-SG" smtClean="0"/>
              <a:pPr/>
              <a:t>1</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Tree>
    <p:extLst>
      <p:ext uri="{BB962C8B-B14F-4D97-AF65-F5344CB8AC3E}">
        <p14:creationId xmlns:p14="http://schemas.microsoft.com/office/powerpoint/2010/main" val="364573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70" y="250833"/>
            <a:ext cx="9223884" cy="848629"/>
          </a:xfrm>
        </p:spPr>
        <p:txBody>
          <a:bodyPr>
            <a:normAutofit/>
          </a:bodyPr>
          <a:lstStyle/>
          <a:p>
            <a:r>
              <a:rPr lang="en-US" sz="3600">
                <a:cs typeface="Arial"/>
              </a:rPr>
              <a:t>System Design</a:t>
            </a:r>
            <a:endParaRPr lang="en-US"/>
          </a:p>
        </p:txBody>
      </p:sp>
      <p:sp>
        <p:nvSpPr>
          <p:cNvPr id="5" name="Slide Number Placeholder 4"/>
          <p:cNvSpPr>
            <a:spLocks noGrp="1"/>
          </p:cNvSpPr>
          <p:nvPr>
            <p:ph type="sldNum" sz="quarter" idx="16"/>
          </p:nvPr>
        </p:nvSpPr>
        <p:spPr/>
        <p:txBody>
          <a:bodyPr/>
          <a:lstStyle/>
          <a:p>
            <a:fld id="{2F63C605-4FC6-46DE-BC90-871762EA3F52}" type="slidenum">
              <a:rPr lang="en-SG" smtClean="0"/>
              <a:pPr/>
              <a:t>10</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
        <p:nvSpPr>
          <p:cNvPr id="183" name="Rectangle 182">
            <a:extLst>
              <a:ext uri="{FF2B5EF4-FFF2-40B4-BE49-F238E27FC236}">
                <a16:creationId xmlns:a16="http://schemas.microsoft.com/office/drawing/2014/main" id="{84657C2E-1833-5F07-F9C9-40BEB19FDA01}"/>
              </a:ext>
            </a:extLst>
          </p:cNvPr>
          <p:cNvSpPr/>
          <p:nvPr/>
        </p:nvSpPr>
        <p:spPr>
          <a:xfrm>
            <a:off x="508502" y="1080980"/>
            <a:ext cx="1964011" cy="921283"/>
          </a:xfrm>
          <a:prstGeom prst="clou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t>Google Maps &amp; Reviews</a:t>
            </a:r>
          </a:p>
        </p:txBody>
      </p:sp>
      <p:sp>
        <p:nvSpPr>
          <p:cNvPr id="184" name="Rectangle 183">
            <a:extLst>
              <a:ext uri="{FF2B5EF4-FFF2-40B4-BE49-F238E27FC236}">
                <a16:creationId xmlns:a16="http://schemas.microsoft.com/office/drawing/2014/main" id="{45277044-480D-CFDC-F307-82244A3D6045}"/>
              </a:ext>
            </a:extLst>
          </p:cNvPr>
          <p:cNvSpPr/>
          <p:nvPr/>
        </p:nvSpPr>
        <p:spPr>
          <a:xfrm>
            <a:off x="507754" y="2082013"/>
            <a:ext cx="1964759" cy="861205"/>
          </a:xfrm>
          <a:prstGeom prst="clou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t>School Websites</a:t>
            </a:r>
          </a:p>
        </p:txBody>
      </p:sp>
      <p:sp>
        <p:nvSpPr>
          <p:cNvPr id="3" name="Rectangle 2">
            <a:extLst>
              <a:ext uri="{FF2B5EF4-FFF2-40B4-BE49-F238E27FC236}">
                <a16:creationId xmlns:a16="http://schemas.microsoft.com/office/drawing/2014/main" id="{DE266594-D473-EA0A-D5C5-470A1EEECF1D}"/>
              </a:ext>
            </a:extLst>
          </p:cNvPr>
          <p:cNvSpPr/>
          <p:nvPr/>
        </p:nvSpPr>
        <p:spPr>
          <a:xfrm>
            <a:off x="507753" y="3103784"/>
            <a:ext cx="1964759" cy="791933"/>
          </a:xfrm>
          <a:prstGeom prst="clou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t>Other Internet Sources</a:t>
            </a:r>
            <a:endParaRPr lang="en-US"/>
          </a:p>
        </p:txBody>
      </p:sp>
      <p:sp>
        <p:nvSpPr>
          <p:cNvPr id="7" name="Rectangle 6">
            <a:extLst>
              <a:ext uri="{FF2B5EF4-FFF2-40B4-BE49-F238E27FC236}">
                <a16:creationId xmlns:a16="http://schemas.microsoft.com/office/drawing/2014/main" id="{323BA6BD-BD64-E317-89C3-931BD2A43E17}"/>
              </a:ext>
            </a:extLst>
          </p:cNvPr>
          <p:cNvSpPr/>
          <p:nvPr/>
        </p:nvSpPr>
        <p:spPr>
          <a:xfrm>
            <a:off x="2994889" y="2002263"/>
            <a:ext cx="1176180" cy="1019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Data Extraction</a:t>
            </a:r>
            <a:endParaRPr lang="en-US"/>
          </a:p>
        </p:txBody>
      </p:sp>
      <p:sp>
        <p:nvSpPr>
          <p:cNvPr id="8" name="Rectangle 7">
            <a:extLst>
              <a:ext uri="{FF2B5EF4-FFF2-40B4-BE49-F238E27FC236}">
                <a16:creationId xmlns:a16="http://schemas.microsoft.com/office/drawing/2014/main" id="{25A26F3F-D99D-385E-C055-C49325FFDED6}"/>
              </a:ext>
            </a:extLst>
          </p:cNvPr>
          <p:cNvSpPr/>
          <p:nvPr/>
        </p:nvSpPr>
        <p:spPr>
          <a:xfrm>
            <a:off x="5887862" y="2000445"/>
            <a:ext cx="1398759" cy="1019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Data Preprocessing</a:t>
            </a:r>
          </a:p>
        </p:txBody>
      </p:sp>
      <p:sp>
        <p:nvSpPr>
          <p:cNvPr id="9" name="Rectangle 8">
            <a:extLst>
              <a:ext uri="{FF2B5EF4-FFF2-40B4-BE49-F238E27FC236}">
                <a16:creationId xmlns:a16="http://schemas.microsoft.com/office/drawing/2014/main" id="{C624C6F1-AA9B-71E0-CBDC-ADE9270F12F0}"/>
              </a:ext>
            </a:extLst>
          </p:cNvPr>
          <p:cNvSpPr/>
          <p:nvPr/>
        </p:nvSpPr>
        <p:spPr>
          <a:xfrm>
            <a:off x="10150610" y="4705467"/>
            <a:ext cx="1709340" cy="1019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ea typeface="+mn-lt"/>
                <a:cs typeface="+mn-lt"/>
              </a:rPr>
              <a:t>Matching Algorithm (Similarity)</a:t>
            </a:r>
            <a:endParaRPr lang="en-US">
              <a:ea typeface="+mn-lt"/>
              <a:cs typeface="+mn-lt"/>
            </a:endParaRPr>
          </a:p>
        </p:txBody>
      </p:sp>
      <p:sp>
        <p:nvSpPr>
          <p:cNvPr id="11" name="Rectangle 10">
            <a:extLst>
              <a:ext uri="{FF2B5EF4-FFF2-40B4-BE49-F238E27FC236}">
                <a16:creationId xmlns:a16="http://schemas.microsoft.com/office/drawing/2014/main" id="{566F352A-CB82-A426-B12B-F0FBDA33202D}"/>
              </a:ext>
            </a:extLst>
          </p:cNvPr>
          <p:cNvSpPr/>
          <p:nvPr/>
        </p:nvSpPr>
        <p:spPr>
          <a:xfrm>
            <a:off x="7316174" y="3662829"/>
            <a:ext cx="1709340" cy="1019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Business Rules Engine</a:t>
            </a:r>
            <a:endParaRPr lang="en-US"/>
          </a:p>
        </p:txBody>
      </p:sp>
      <p:sp>
        <p:nvSpPr>
          <p:cNvPr id="13" name="Cylinder 12">
            <a:extLst>
              <a:ext uri="{FF2B5EF4-FFF2-40B4-BE49-F238E27FC236}">
                <a16:creationId xmlns:a16="http://schemas.microsoft.com/office/drawing/2014/main" id="{77BEB3EB-B6F7-3F31-B6E9-57001B2E9AB3}"/>
              </a:ext>
            </a:extLst>
          </p:cNvPr>
          <p:cNvSpPr/>
          <p:nvPr/>
        </p:nvSpPr>
        <p:spPr>
          <a:xfrm>
            <a:off x="7682332" y="1998628"/>
            <a:ext cx="978478" cy="1021772"/>
          </a:xfrm>
          <a:prstGeom prst="can">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200"/>
              <a:t>Features Database</a:t>
            </a:r>
            <a:endParaRPr lang="en-US"/>
          </a:p>
        </p:txBody>
      </p:sp>
      <p:sp>
        <p:nvSpPr>
          <p:cNvPr id="15" name="Oval 14">
            <a:extLst>
              <a:ext uri="{FF2B5EF4-FFF2-40B4-BE49-F238E27FC236}">
                <a16:creationId xmlns:a16="http://schemas.microsoft.com/office/drawing/2014/main" id="{3B16A9A9-4FD1-A0B6-ECBC-41084E5B6C23}"/>
              </a:ext>
            </a:extLst>
          </p:cNvPr>
          <p:cNvSpPr/>
          <p:nvPr/>
        </p:nvSpPr>
        <p:spPr>
          <a:xfrm>
            <a:off x="10150609" y="2489396"/>
            <a:ext cx="1709341" cy="6714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Front-end Application</a:t>
            </a:r>
          </a:p>
        </p:txBody>
      </p:sp>
      <p:sp>
        <p:nvSpPr>
          <p:cNvPr id="16" name="Cylinder 15">
            <a:extLst>
              <a:ext uri="{FF2B5EF4-FFF2-40B4-BE49-F238E27FC236}">
                <a16:creationId xmlns:a16="http://schemas.microsoft.com/office/drawing/2014/main" id="{72C57DD1-90F6-1FB5-213D-4387CFC21F56}"/>
              </a:ext>
            </a:extLst>
          </p:cNvPr>
          <p:cNvSpPr/>
          <p:nvPr/>
        </p:nvSpPr>
        <p:spPr>
          <a:xfrm>
            <a:off x="5097226" y="3658091"/>
            <a:ext cx="1073728" cy="1021772"/>
          </a:xfrm>
          <a:prstGeom prst="can">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200"/>
              <a:t>Predefined Business Rules</a:t>
            </a:r>
            <a:endParaRPr lang="en-US"/>
          </a:p>
        </p:txBody>
      </p:sp>
      <p:cxnSp>
        <p:nvCxnSpPr>
          <p:cNvPr id="17" name="Connector: Curved 16">
            <a:extLst>
              <a:ext uri="{FF2B5EF4-FFF2-40B4-BE49-F238E27FC236}">
                <a16:creationId xmlns:a16="http://schemas.microsoft.com/office/drawing/2014/main" id="{AE4835BC-9434-4799-8A88-81ADC1580EB1}"/>
              </a:ext>
            </a:extLst>
          </p:cNvPr>
          <p:cNvCxnSpPr>
            <a:cxnSpLocks/>
            <a:stCxn id="183" idx="0"/>
            <a:endCxn id="7" idx="0"/>
          </p:cNvCxnSpPr>
          <p:nvPr/>
        </p:nvCxnSpPr>
        <p:spPr>
          <a:xfrm>
            <a:off x="2470876" y="1541622"/>
            <a:ext cx="1112103" cy="4606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DF597930-1583-A0A2-948F-363FC132C33E}"/>
              </a:ext>
            </a:extLst>
          </p:cNvPr>
          <p:cNvCxnSpPr>
            <a:cxnSpLocks/>
            <a:stCxn id="3" idx="0"/>
            <a:endCxn id="7" idx="2"/>
          </p:cNvCxnSpPr>
          <p:nvPr/>
        </p:nvCxnSpPr>
        <p:spPr>
          <a:xfrm flipV="1">
            <a:off x="2470875" y="3022218"/>
            <a:ext cx="1112104" cy="4775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AF72DD-E7B3-8810-E0B3-3F5454FE4B7C}"/>
              </a:ext>
            </a:extLst>
          </p:cNvPr>
          <p:cNvCxnSpPr>
            <a:cxnSpLocks/>
            <a:stCxn id="184" idx="0"/>
            <a:endCxn id="7" idx="1"/>
          </p:cNvCxnSpPr>
          <p:nvPr/>
        </p:nvCxnSpPr>
        <p:spPr>
          <a:xfrm flipV="1">
            <a:off x="2470876" y="2512241"/>
            <a:ext cx="524013" cy="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779882D-F091-C470-6595-CFE64DD2721C}"/>
              </a:ext>
            </a:extLst>
          </p:cNvPr>
          <p:cNvCxnSpPr>
            <a:cxnSpLocks/>
            <a:stCxn id="7" idx="3"/>
            <a:endCxn id="40" idx="2"/>
          </p:cNvCxnSpPr>
          <p:nvPr/>
        </p:nvCxnSpPr>
        <p:spPr>
          <a:xfrm flipV="1">
            <a:off x="4171069" y="2511331"/>
            <a:ext cx="305667" cy="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C75AC2F-D29B-7C23-FF64-914CA772281A}"/>
              </a:ext>
            </a:extLst>
          </p:cNvPr>
          <p:cNvCxnSpPr>
            <a:cxnSpLocks/>
            <a:stCxn id="8" idx="3"/>
            <a:endCxn id="13" idx="2"/>
          </p:cNvCxnSpPr>
          <p:nvPr/>
        </p:nvCxnSpPr>
        <p:spPr>
          <a:xfrm flipV="1">
            <a:off x="7286621" y="2509514"/>
            <a:ext cx="395711" cy="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ylinder 39">
            <a:extLst>
              <a:ext uri="{FF2B5EF4-FFF2-40B4-BE49-F238E27FC236}">
                <a16:creationId xmlns:a16="http://schemas.microsoft.com/office/drawing/2014/main" id="{63C07EFD-A46E-E9E4-106F-4E369D809FE2}"/>
              </a:ext>
            </a:extLst>
          </p:cNvPr>
          <p:cNvSpPr/>
          <p:nvPr/>
        </p:nvSpPr>
        <p:spPr>
          <a:xfrm>
            <a:off x="4476736" y="2000445"/>
            <a:ext cx="978478" cy="1021772"/>
          </a:xfrm>
          <a:prstGeom prst="can">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200"/>
              <a:t>Raw Database</a:t>
            </a:r>
            <a:endParaRPr lang="en-US"/>
          </a:p>
        </p:txBody>
      </p:sp>
      <p:cxnSp>
        <p:nvCxnSpPr>
          <p:cNvPr id="50" name="Straight Arrow Connector 49">
            <a:extLst>
              <a:ext uri="{FF2B5EF4-FFF2-40B4-BE49-F238E27FC236}">
                <a16:creationId xmlns:a16="http://schemas.microsoft.com/office/drawing/2014/main" id="{8B3448F6-417E-F68A-D714-F6091B680372}"/>
              </a:ext>
            </a:extLst>
          </p:cNvPr>
          <p:cNvCxnSpPr>
            <a:cxnSpLocks/>
            <a:stCxn id="40" idx="4"/>
            <a:endCxn id="8" idx="1"/>
          </p:cNvCxnSpPr>
          <p:nvPr/>
        </p:nvCxnSpPr>
        <p:spPr>
          <a:xfrm flipV="1">
            <a:off x="5455214" y="2510423"/>
            <a:ext cx="432648" cy="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9B797AE-547F-6000-419B-BE5AD2CBB601}"/>
              </a:ext>
            </a:extLst>
          </p:cNvPr>
          <p:cNvCxnSpPr>
            <a:cxnSpLocks/>
            <a:stCxn id="13" idx="3"/>
            <a:endCxn id="11" idx="0"/>
          </p:cNvCxnSpPr>
          <p:nvPr/>
        </p:nvCxnSpPr>
        <p:spPr>
          <a:xfrm flipH="1">
            <a:off x="8170844" y="3020400"/>
            <a:ext cx="727" cy="64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Cylinder 156">
            <a:extLst>
              <a:ext uri="{FF2B5EF4-FFF2-40B4-BE49-F238E27FC236}">
                <a16:creationId xmlns:a16="http://schemas.microsoft.com/office/drawing/2014/main" id="{84EB4695-1A45-FF9E-F8E7-4FC73C6EE382}"/>
              </a:ext>
            </a:extLst>
          </p:cNvPr>
          <p:cNvSpPr/>
          <p:nvPr/>
        </p:nvSpPr>
        <p:spPr>
          <a:xfrm>
            <a:off x="7365287" y="5401089"/>
            <a:ext cx="1635036" cy="1021772"/>
          </a:xfrm>
          <a:prstGeom prst="can">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200"/>
              <a:t>Recommendations History Database</a:t>
            </a:r>
            <a:endParaRPr lang="en-US"/>
          </a:p>
        </p:txBody>
      </p:sp>
      <p:cxnSp>
        <p:nvCxnSpPr>
          <p:cNvPr id="244" name="Straight Arrow Connector 243">
            <a:extLst>
              <a:ext uri="{FF2B5EF4-FFF2-40B4-BE49-F238E27FC236}">
                <a16:creationId xmlns:a16="http://schemas.microsoft.com/office/drawing/2014/main" id="{3B070B7E-1A42-2F8D-2656-7AF30E77EC2F}"/>
              </a:ext>
            </a:extLst>
          </p:cNvPr>
          <p:cNvCxnSpPr>
            <a:cxnSpLocks/>
            <a:stCxn id="9" idx="0"/>
            <a:endCxn id="15" idx="4"/>
          </p:cNvCxnSpPr>
          <p:nvPr/>
        </p:nvCxnSpPr>
        <p:spPr>
          <a:xfrm flipV="1">
            <a:off x="11005280" y="3160840"/>
            <a:ext cx="0" cy="154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C96679A-8338-8257-8D90-6B8C94518A9E}"/>
              </a:ext>
            </a:extLst>
          </p:cNvPr>
          <p:cNvCxnSpPr>
            <a:cxnSpLocks/>
            <a:stCxn id="16" idx="4"/>
            <a:endCxn id="11" idx="1"/>
          </p:cNvCxnSpPr>
          <p:nvPr/>
        </p:nvCxnSpPr>
        <p:spPr>
          <a:xfrm>
            <a:off x="6170954" y="4168977"/>
            <a:ext cx="1145220" cy="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5E330821-3109-C0A6-6F40-D03A133DE69E}"/>
              </a:ext>
            </a:extLst>
          </p:cNvPr>
          <p:cNvCxnSpPr>
            <a:cxnSpLocks/>
            <a:stCxn id="157" idx="1"/>
            <a:endCxn id="11" idx="2"/>
          </p:cNvCxnSpPr>
          <p:nvPr/>
        </p:nvCxnSpPr>
        <p:spPr>
          <a:xfrm flipH="1" flipV="1">
            <a:off x="8170844" y="4682784"/>
            <a:ext cx="11961" cy="71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Connector: Curved 257">
            <a:extLst>
              <a:ext uri="{FF2B5EF4-FFF2-40B4-BE49-F238E27FC236}">
                <a16:creationId xmlns:a16="http://schemas.microsoft.com/office/drawing/2014/main" id="{B62968EF-CDB3-0FA2-F712-ACB88A5C0F5D}"/>
              </a:ext>
            </a:extLst>
          </p:cNvPr>
          <p:cNvCxnSpPr>
            <a:cxnSpLocks/>
            <a:stCxn id="15" idx="2"/>
            <a:endCxn id="11" idx="0"/>
          </p:cNvCxnSpPr>
          <p:nvPr/>
        </p:nvCxnSpPr>
        <p:spPr>
          <a:xfrm rot="10800000" flipV="1">
            <a:off x="8170845" y="2825117"/>
            <a:ext cx="1979765" cy="8377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3" name="TextBox 262">
            <a:extLst>
              <a:ext uri="{FF2B5EF4-FFF2-40B4-BE49-F238E27FC236}">
                <a16:creationId xmlns:a16="http://schemas.microsoft.com/office/drawing/2014/main" id="{515CB6A4-8F8C-24C9-AD8C-0E641F199FFE}"/>
              </a:ext>
            </a:extLst>
          </p:cNvPr>
          <p:cNvSpPr txBox="1"/>
          <p:nvPr/>
        </p:nvSpPr>
        <p:spPr>
          <a:xfrm>
            <a:off x="2226743" y="1669643"/>
            <a:ext cx="1176180" cy="276999"/>
          </a:xfrm>
          <a:prstGeom prst="rect">
            <a:avLst/>
          </a:prstGeom>
          <a:noFill/>
        </p:spPr>
        <p:txBody>
          <a:bodyPr wrap="square" rtlCol="0">
            <a:spAutoFit/>
          </a:bodyPr>
          <a:lstStyle/>
          <a:p>
            <a:r>
              <a:rPr lang="en-SG" sz="1200" b="1">
                <a:solidFill>
                  <a:schemeClr val="tx1">
                    <a:lumMod val="75000"/>
                    <a:lumOff val="25000"/>
                  </a:schemeClr>
                </a:solidFill>
              </a:rPr>
              <a:t>WebCrawler</a:t>
            </a:r>
          </a:p>
        </p:txBody>
      </p:sp>
      <p:sp>
        <p:nvSpPr>
          <p:cNvPr id="265" name="TextBox 264">
            <a:extLst>
              <a:ext uri="{FF2B5EF4-FFF2-40B4-BE49-F238E27FC236}">
                <a16:creationId xmlns:a16="http://schemas.microsoft.com/office/drawing/2014/main" id="{33F5E83F-3A92-290F-6016-EEB0036C4A93}"/>
              </a:ext>
            </a:extLst>
          </p:cNvPr>
          <p:cNvSpPr txBox="1"/>
          <p:nvPr/>
        </p:nvSpPr>
        <p:spPr>
          <a:xfrm>
            <a:off x="8989861" y="2548119"/>
            <a:ext cx="977751" cy="276999"/>
          </a:xfrm>
          <a:prstGeom prst="rect">
            <a:avLst/>
          </a:prstGeom>
          <a:noFill/>
        </p:spPr>
        <p:txBody>
          <a:bodyPr wrap="square" rtlCol="0">
            <a:spAutoFit/>
          </a:bodyPr>
          <a:lstStyle/>
          <a:p>
            <a:r>
              <a:rPr lang="en-SG" sz="1200" b="1">
                <a:solidFill>
                  <a:schemeClr val="tx1">
                    <a:lumMod val="75000"/>
                    <a:lumOff val="25000"/>
                  </a:schemeClr>
                </a:solidFill>
              </a:rPr>
              <a:t>User Inputs</a:t>
            </a:r>
          </a:p>
        </p:txBody>
      </p:sp>
      <p:sp>
        <p:nvSpPr>
          <p:cNvPr id="266" name="TextBox 265">
            <a:extLst>
              <a:ext uri="{FF2B5EF4-FFF2-40B4-BE49-F238E27FC236}">
                <a16:creationId xmlns:a16="http://schemas.microsoft.com/office/drawing/2014/main" id="{B8880DE9-5896-CEE6-5E72-1A291C675CA2}"/>
              </a:ext>
            </a:extLst>
          </p:cNvPr>
          <p:cNvSpPr txBox="1"/>
          <p:nvPr/>
        </p:nvSpPr>
        <p:spPr>
          <a:xfrm>
            <a:off x="9531621" y="5957569"/>
            <a:ext cx="1635036" cy="461665"/>
          </a:xfrm>
          <a:prstGeom prst="rect">
            <a:avLst/>
          </a:prstGeom>
          <a:noFill/>
        </p:spPr>
        <p:txBody>
          <a:bodyPr wrap="square" rtlCol="0">
            <a:spAutoFit/>
          </a:bodyPr>
          <a:lstStyle/>
          <a:p>
            <a:r>
              <a:rPr lang="en-SG" sz="1200" b="1">
                <a:solidFill>
                  <a:schemeClr val="tx1">
                    <a:lumMod val="75000"/>
                    <a:lumOff val="25000"/>
                  </a:schemeClr>
                </a:solidFill>
              </a:rPr>
              <a:t>User Inputs &amp; Recommendations</a:t>
            </a:r>
          </a:p>
        </p:txBody>
      </p:sp>
      <p:cxnSp>
        <p:nvCxnSpPr>
          <p:cNvPr id="268" name="Connector: Elbow 267">
            <a:extLst>
              <a:ext uri="{FF2B5EF4-FFF2-40B4-BE49-F238E27FC236}">
                <a16:creationId xmlns:a16="http://schemas.microsoft.com/office/drawing/2014/main" id="{9D973754-398E-C6D8-F04C-4C39EA113F05}"/>
              </a:ext>
            </a:extLst>
          </p:cNvPr>
          <p:cNvCxnSpPr>
            <a:cxnSpLocks/>
            <a:stCxn id="9" idx="2"/>
            <a:endCxn id="157" idx="4"/>
          </p:cNvCxnSpPr>
          <p:nvPr/>
        </p:nvCxnSpPr>
        <p:spPr>
          <a:xfrm rot="5400000">
            <a:off x="9909526" y="4816220"/>
            <a:ext cx="186553" cy="20049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B1F653D5-89C0-0DB7-EA31-7707467E6B68}"/>
              </a:ext>
            </a:extLst>
          </p:cNvPr>
          <p:cNvSpPr txBox="1"/>
          <p:nvPr/>
        </p:nvSpPr>
        <p:spPr>
          <a:xfrm>
            <a:off x="7148702" y="5034827"/>
            <a:ext cx="1061448" cy="276999"/>
          </a:xfrm>
          <a:prstGeom prst="rect">
            <a:avLst/>
          </a:prstGeom>
          <a:noFill/>
        </p:spPr>
        <p:txBody>
          <a:bodyPr wrap="square" rtlCol="0">
            <a:spAutoFit/>
          </a:bodyPr>
          <a:lstStyle/>
          <a:p>
            <a:r>
              <a:rPr lang="en-SG" sz="1200" b="1">
                <a:solidFill>
                  <a:schemeClr val="tx1">
                    <a:lumMod val="75000"/>
                    <a:lumOff val="25000"/>
                  </a:schemeClr>
                </a:solidFill>
              </a:rPr>
              <a:t>Knowledge</a:t>
            </a:r>
          </a:p>
        </p:txBody>
      </p:sp>
      <p:sp>
        <p:nvSpPr>
          <p:cNvPr id="276" name="TextBox 275">
            <a:extLst>
              <a:ext uri="{FF2B5EF4-FFF2-40B4-BE49-F238E27FC236}">
                <a16:creationId xmlns:a16="http://schemas.microsoft.com/office/drawing/2014/main" id="{AE291397-04B8-7CAC-69F8-5999FF5F7844}"/>
              </a:ext>
            </a:extLst>
          </p:cNvPr>
          <p:cNvSpPr txBox="1"/>
          <p:nvPr/>
        </p:nvSpPr>
        <p:spPr>
          <a:xfrm>
            <a:off x="6193147" y="4174422"/>
            <a:ext cx="977751" cy="461665"/>
          </a:xfrm>
          <a:prstGeom prst="rect">
            <a:avLst/>
          </a:prstGeom>
          <a:noFill/>
        </p:spPr>
        <p:txBody>
          <a:bodyPr wrap="square" rtlCol="0">
            <a:spAutoFit/>
          </a:bodyPr>
          <a:lstStyle/>
          <a:p>
            <a:r>
              <a:rPr lang="en-SG" sz="1200" b="1">
                <a:solidFill>
                  <a:schemeClr val="tx1">
                    <a:lumMod val="75000"/>
                    <a:lumOff val="25000"/>
                  </a:schemeClr>
                </a:solidFill>
              </a:rPr>
              <a:t>Business Rules</a:t>
            </a:r>
          </a:p>
        </p:txBody>
      </p:sp>
      <p:sp>
        <p:nvSpPr>
          <p:cNvPr id="277" name="TextBox 276">
            <a:extLst>
              <a:ext uri="{FF2B5EF4-FFF2-40B4-BE49-F238E27FC236}">
                <a16:creationId xmlns:a16="http://schemas.microsoft.com/office/drawing/2014/main" id="{2FADF57A-7491-2510-9AC4-086741D3C550}"/>
              </a:ext>
            </a:extLst>
          </p:cNvPr>
          <p:cNvSpPr txBox="1"/>
          <p:nvPr/>
        </p:nvSpPr>
        <p:spPr>
          <a:xfrm>
            <a:off x="7139516" y="3068599"/>
            <a:ext cx="977024" cy="461665"/>
          </a:xfrm>
          <a:prstGeom prst="rect">
            <a:avLst/>
          </a:prstGeom>
          <a:noFill/>
        </p:spPr>
        <p:txBody>
          <a:bodyPr wrap="square" rtlCol="0">
            <a:spAutoFit/>
          </a:bodyPr>
          <a:lstStyle/>
          <a:p>
            <a:r>
              <a:rPr lang="en-SG" sz="1200" b="1">
                <a:solidFill>
                  <a:schemeClr val="tx1">
                    <a:lumMod val="75000"/>
                    <a:lumOff val="25000"/>
                  </a:schemeClr>
                </a:solidFill>
              </a:rPr>
              <a:t>Preschools &amp; Features</a:t>
            </a:r>
          </a:p>
        </p:txBody>
      </p:sp>
      <p:sp>
        <p:nvSpPr>
          <p:cNvPr id="278" name="TextBox 277">
            <a:extLst>
              <a:ext uri="{FF2B5EF4-FFF2-40B4-BE49-F238E27FC236}">
                <a16:creationId xmlns:a16="http://schemas.microsoft.com/office/drawing/2014/main" id="{9DFEA6DF-5597-FA03-F9AB-BC0F56A0FE0A}"/>
              </a:ext>
            </a:extLst>
          </p:cNvPr>
          <p:cNvSpPr txBox="1"/>
          <p:nvPr/>
        </p:nvSpPr>
        <p:spPr>
          <a:xfrm>
            <a:off x="9047864" y="4684744"/>
            <a:ext cx="1080034" cy="646331"/>
          </a:xfrm>
          <a:prstGeom prst="rect">
            <a:avLst/>
          </a:prstGeom>
          <a:noFill/>
        </p:spPr>
        <p:txBody>
          <a:bodyPr wrap="square" rtlCol="0">
            <a:spAutoFit/>
          </a:bodyPr>
          <a:lstStyle/>
          <a:p>
            <a:r>
              <a:rPr lang="en-SG" sz="1200" b="1">
                <a:solidFill>
                  <a:schemeClr val="tx1">
                    <a:lumMod val="75000"/>
                    <a:lumOff val="25000"/>
                  </a:schemeClr>
                </a:solidFill>
              </a:rPr>
              <a:t>Filtered Preschools &amp; Features</a:t>
            </a:r>
          </a:p>
        </p:txBody>
      </p:sp>
      <p:sp>
        <p:nvSpPr>
          <p:cNvPr id="280" name="TextBox 279">
            <a:extLst>
              <a:ext uri="{FF2B5EF4-FFF2-40B4-BE49-F238E27FC236}">
                <a16:creationId xmlns:a16="http://schemas.microsoft.com/office/drawing/2014/main" id="{908A5BC1-9117-8C57-83FC-9113B2FBB31B}"/>
              </a:ext>
            </a:extLst>
          </p:cNvPr>
          <p:cNvSpPr txBox="1"/>
          <p:nvPr/>
        </p:nvSpPr>
        <p:spPr>
          <a:xfrm>
            <a:off x="9478736" y="3954247"/>
            <a:ext cx="1643715" cy="276999"/>
          </a:xfrm>
          <a:prstGeom prst="rect">
            <a:avLst/>
          </a:prstGeom>
          <a:noFill/>
        </p:spPr>
        <p:txBody>
          <a:bodyPr wrap="square" rtlCol="0">
            <a:spAutoFit/>
          </a:bodyPr>
          <a:lstStyle/>
          <a:p>
            <a:r>
              <a:rPr lang="en-SG" sz="1200" b="1">
                <a:solidFill>
                  <a:schemeClr val="tx1">
                    <a:lumMod val="75000"/>
                    <a:lumOff val="25000"/>
                  </a:schemeClr>
                </a:solidFill>
              </a:rPr>
              <a:t>Recommendations</a:t>
            </a:r>
          </a:p>
        </p:txBody>
      </p:sp>
      <p:cxnSp>
        <p:nvCxnSpPr>
          <p:cNvPr id="303" name="Connector: Elbow 302">
            <a:extLst>
              <a:ext uri="{FF2B5EF4-FFF2-40B4-BE49-F238E27FC236}">
                <a16:creationId xmlns:a16="http://schemas.microsoft.com/office/drawing/2014/main" id="{E12B10A9-D673-BEA3-2075-A1B4009DE3A3}"/>
              </a:ext>
            </a:extLst>
          </p:cNvPr>
          <p:cNvCxnSpPr>
            <a:cxnSpLocks/>
            <a:stCxn id="11" idx="3"/>
            <a:endCxn id="15" idx="4"/>
          </p:cNvCxnSpPr>
          <p:nvPr/>
        </p:nvCxnSpPr>
        <p:spPr>
          <a:xfrm flipV="1">
            <a:off x="9025514" y="3160840"/>
            <a:ext cx="1979766" cy="10119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0" name="Connector: Curved 309">
            <a:extLst>
              <a:ext uri="{FF2B5EF4-FFF2-40B4-BE49-F238E27FC236}">
                <a16:creationId xmlns:a16="http://schemas.microsoft.com/office/drawing/2014/main" id="{4424227B-8770-7712-73E3-6EA9909FBA93}"/>
              </a:ext>
            </a:extLst>
          </p:cNvPr>
          <p:cNvCxnSpPr>
            <a:cxnSpLocks/>
            <a:endCxn id="9" idx="1"/>
          </p:cNvCxnSpPr>
          <p:nvPr/>
        </p:nvCxnSpPr>
        <p:spPr>
          <a:xfrm>
            <a:off x="9025153" y="4497932"/>
            <a:ext cx="1125457" cy="7175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50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6"/>
          </p:nvPr>
        </p:nvSpPr>
        <p:spPr/>
        <p:txBody>
          <a:bodyPr/>
          <a:lstStyle/>
          <a:p>
            <a:fld id="{2F63C605-4FC6-46DE-BC90-871762EA3F52}" type="slidenum">
              <a:rPr lang="en-SG" smtClean="0"/>
              <a:pPr/>
              <a:t>11</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graphicFrame>
        <p:nvGraphicFramePr>
          <p:cNvPr id="2" name="Table 1">
            <a:extLst>
              <a:ext uri="{FF2B5EF4-FFF2-40B4-BE49-F238E27FC236}">
                <a16:creationId xmlns:a16="http://schemas.microsoft.com/office/drawing/2014/main" id="{D56DCB00-AA0B-09D7-BD1E-22896D0046BF}"/>
              </a:ext>
            </a:extLst>
          </p:cNvPr>
          <p:cNvGraphicFramePr>
            <a:graphicFrameLocks noGrp="1"/>
          </p:cNvGraphicFramePr>
          <p:nvPr>
            <p:extLst>
              <p:ext uri="{D42A27DB-BD31-4B8C-83A1-F6EECF244321}">
                <p14:modId xmlns:p14="http://schemas.microsoft.com/office/powerpoint/2010/main" val="1365165688"/>
              </p:ext>
            </p:extLst>
          </p:nvPr>
        </p:nvGraphicFramePr>
        <p:xfrm>
          <a:off x="408042" y="1198430"/>
          <a:ext cx="11628700" cy="4998720"/>
        </p:xfrm>
        <a:graphic>
          <a:graphicData uri="http://schemas.openxmlformats.org/drawingml/2006/table">
            <a:tbl>
              <a:tblPr firstRow="1" bandRow="1">
                <a:tableStyleId>{5C22544A-7EE6-4342-B048-85BDC9FD1C3A}</a:tableStyleId>
              </a:tblPr>
              <a:tblGrid>
                <a:gridCol w="3304976">
                  <a:extLst>
                    <a:ext uri="{9D8B030D-6E8A-4147-A177-3AD203B41FA5}">
                      <a16:colId xmlns:a16="http://schemas.microsoft.com/office/drawing/2014/main" val="1712820581"/>
                    </a:ext>
                  </a:extLst>
                </a:gridCol>
                <a:gridCol w="8323724">
                  <a:extLst>
                    <a:ext uri="{9D8B030D-6E8A-4147-A177-3AD203B41FA5}">
                      <a16:colId xmlns:a16="http://schemas.microsoft.com/office/drawing/2014/main" val="3016555056"/>
                    </a:ext>
                  </a:extLst>
                </a:gridCol>
              </a:tblGrid>
              <a:tr h="149205">
                <a:tc>
                  <a:txBody>
                    <a:bodyPr/>
                    <a:lstStyle/>
                    <a:p>
                      <a:pPr algn="l"/>
                      <a:r>
                        <a:rPr lang="en-US" sz="1600">
                          <a:latin typeface="+mn-lt"/>
                        </a:rPr>
                        <a:t>Requirement Group</a:t>
                      </a:r>
                    </a:p>
                  </a:txBody>
                  <a:tcPr/>
                </a:tc>
                <a:tc>
                  <a:txBody>
                    <a:bodyPr/>
                    <a:lstStyle/>
                    <a:p>
                      <a:pPr algn="l"/>
                      <a:r>
                        <a:rPr lang="en-US" sz="1600">
                          <a:latin typeface="+mn-lt"/>
                        </a:rPr>
                        <a:t>Intelligent Reasoning Techniques</a:t>
                      </a:r>
                    </a:p>
                  </a:txBody>
                  <a:tcPr/>
                </a:tc>
                <a:extLst>
                  <a:ext uri="{0D108BD9-81ED-4DB2-BD59-A6C34878D82A}">
                    <a16:rowId xmlns:a16="http://schemas.microsoft.com/office/drawing/2014/main" val="2656403718"/>
                  </a:ext>
                </a:extLst>
              </a:tr>
              <a:tr h="1554480">
                <a:tc>
                  <a:txBody>
                    <a:bodyPr/>
                    <a:lstStyle/>
                    <a:p>
                      <a:pPr marL="0" marR="0" lvl="0" indent="0" algn="l">
                        <a:lnSpc>
                          <a:spcPct val="120000"/>
                        </a:lnSpc>
                        <a:spcBef>
                          <a:spcPts val="500"/>
                        </a:spcBef>
                        <a:spcAft>
                          <a:spcPts val="0"/>
                        </a:spcAft>
                        <a:buNone/>
                      </a:pPr>
                      <a:r>
                        <a:rPr lang="en-US" sz="1600" b="0" i="0" u="none" strike="noStrike" noProof="0">
                          <a:solidFill>
                            <a:schemeClr val="tx1"/>
                          </a:solidFill>
                          <a:latin typeface="+mn-lt"/>
                        </a:rPr>
                        <a:t>Decision automation: Business rules &amp; process </a:t>
                      </a:r>
                      <a:r>
                        <a:rPr lang="en-SG" sz="1600" b="1" i="0" u="none" strike="noStrike" noProof="0">
                          <a:solidFill>
                            <a:schemeClr val="tx1"/>
                          </a:solidFill>
                          <a:latin typeface="+mn-lt"/>
                        </a:rPr>
                        <a:t>OR</a:t>
                      </a:r>
                      <a:r>
                        <a:rPr lang="en-US" sz="1600" b="0" i="0" u="none" strike="noStrike" noProof="0">
                          <a:solidFill>
                            <a:schemeClr val="tx1"/>
                          </a:solidFill>
                          <a:latin typeface="+mn-lt"/>
                        </a:rPr>
                        <a:t> Knowledge based reasoning techniques </a:t>
                      </a:r>
                    </a:p>
                  </a:txBody>
                  <a:tcPr/>
                </a:tc>
                <a:tc>
                  <a:txBody>
                    <a:bodyPr/>
                    <a:lstStyle/>
                    <a:p>
                      <a:pPr algn="l"/>
                      <a:r>
                        <a:rPr lang="en-US" sz="1600">
                          <a:latin typeface="+mn-lt"/>
                        </a:rPr>
                        <a:t>Rule-based reasoning</a:t>
                      </a:r>
                    </a:p>
                    <a:p>
                      <a:pPr marL="285750" indent="-285750" algn="l">
                        <a:buFont typeface="Arial" panose="020B0604020202020204" pitchFamily="34" charset="0"/>
                        <a:buChar char="•"/>
                      </a:pPr>
                      <a:r>
                        <a:rPr lang="en-US" sz="1600">
                          <a:latin typeface="+mn-lt"/>
                        </a:rPr>
                        <a:t>Filtering based on constraints of attending preschool (e.g., budget, distance)</a:t>
                      </a:r>
                      <a:endParaRPr lang="en-US" sz="1600" b="0" i="0" u="none" strike="noStrike" noProof="0">
                        <a:solidFill>
                          <a:srgbClr val="000000"/>
                        </a:solidFill>
                        <a:latin typeface="+mn-lt"/>
                      </a:endParaRPr>
                    </a:p>
                    <a:p>
                      <a:pPr marL="0" indent="0" algn="l">
                        <a:buFont typeface="Arial" panose="020B0604020202020204" pitchFamily="34" charset="0"/>
                        <a:buNone/>
                      </a:pPr>
                      <a:endParaRPr lang="en-US" sz="1600" b="0" i="0" u="none" strike="noStrike" noProof="0">
                        <a:solidFill>
                          <a:schemeClr val="tx1"/>
                        </a:solidFill>
                        <a:latin typeface="+mn-lt"/>
                      </a:endParaRPr>
                    </a:p>
                    <a:p>
                      <a:pPr marL="0" indent="0" algn="l">
                        <a:buFont typeface="Arial" panose="020B0604020202020204" pitchFamily="34" charset="0"/>
                        <a:buNone/>
                      </a:pPr>
                      <a:r>
                        <a:rPr lang="en-US" sz="1600" b="0" i="0" u="none" strike="noStrike" noProof="0">
                          <a:solidFill>
                            <a:schemeClr val="tx1"/>
                          </a:solidFill>
                          <a:latin typeface="+mn-lt"/>
                        </a:rPr>
                        <a:t>Case-based reasoning </a:t>
                      </a:r>
                    </a:p>
                    <a:p>
                      <a:pPr marL="285750" indent="-285750" algn="l">
                        <a:buFont typeface="Arial" panose="020B0604020202020204" pitchFamily="34" charset="0"/>
                        <a:buChar char="•"/>
                      </a:pPr>
                      <a:r>
                        <a:rPr lang="en-US" sz="1600" b="0" i="0" u="none" strike="noStrike" noProof="0">
                          <a:solidFill>
                            <a:schemeClr val="tx1"/>
                          </a:solidFill>
                          <a:latin typeface="+mn-lt"/>
                        </a:rPr>
                        <a:t>Retrieval of past recommendations based on matching current user inputs and previous user inputs</a:t>
                      </a:r>
                      <a:endParaRPr lang="en-US" sz="1600" b="0" i="0" u="none" strike="noStrike" noProof="0">
                        <a:solidFill>
                          <a:srgbClr val="000000"/>
                        </a:solidFill>
                        <a:latin typeface="+mn-lt"/>
                      </a:endParaRPr>
                    </a:p>
                  </a:txBody>
                  <a:tcPr/>
                </a:tc>
                <a:extLst>
                  <a:ext uri="{0D108BD9-81ED-4DB2-BD59-A6C34878D82A}">
                    <a16:rowId xmlns:a16="http://schemas.microsoft.com/office/drawing/2014/main" val="3416612126"/>
                  </a:ext>
                </a:extLst>
              </a:tr>
              <a:tr h="1554480">
                <a:tc>
                  <a:txBody>
                    <a:bodyPr/>
                    <a:lstStyle/>
                    <a:p>
                      <a:pPr marL="0" marR="0" lvl="0" indent="0" algn="l">
                        <a:lnSpc>
                          <a:spcPct val="120000"/>
                        </a:lnSpc>
                        <a:spcBef>
                          <a:spcPts val="500"/>
                        </a:spcBef>
                        <a:spcAft>
                          <a:spcPts val="0"/>
                        </a:spcAft>
                        <a:buClr>
                          <a:srgbClr val="000000"/>
                        </a:buClr>
                        <a:buNone/>
                      </a:pPr>
                      <a:r>
                        <a:rPr lang="en-US" sz="1600" b="0" i="0" u="none" strike="noStrike" noProof="0">
                          <a:solidFill>
                            <a:schemeClr val="tx1"/>
                          </a:solidFill>
                          <a:latin typeface="+mn-lt"/>
                        </a:rPr>
                        <a:t>Knowledge discovery &amp; (big) data mining techniques</a:t>
                      </a:r>
                    </a:p>
                  </a:txBody>
                  <a:tcPr/>
                </a:tc>
                <a:tc>
                  <a:txBody>
                    <a:bodyPr/>
                    <a:lstStyle/>
                    <a:p>
                      <a:pPr lvl="0" algn="l">
                        <a:buNone/>
                      </a:pPr>
                      <a:r>
                        <a:rPr lang="en-US" sz="1600" b="0" i="0" u="none" strike="noStrike" noProof="0">
                          <a:latin typeface="+mn-lt"/>
                        </a:rPr>
                        <a:t>Analogical machine learning</a:t>
                      </a:r>
                    </a:p>
                    <a:p>
                      <a:pPr marL="285750" lvl="0" indent="-285750" algn="l">
                        <a:buFont typeface="Arial" panose="020B0604020202020204" pitchFamily="34" charset="0"/>
                        <a:buChar char="•"/>
                      </a:pPr>
                      <a:r>
                        <a:rPr lang="en-US" sz="1600" b="0" i="0" u="none" strike="noStrike" noProof="0">
                          <a:latin typeface="+mn-lt"/>
                        </a:rPr>
                        <a:t>Clustering &amp; finding similarity between user inputs and preschool features</a:t>
                      </a:r>
                    </a:p>
                  </a:txBody>
                  <a:tcPr/>
                </a:tc>
                <a:extLst>
                  <a:ext uri="{0D108BD9-81ED-4DB2-BD59-A6C34878D82A}">
                    <a16:rowId xmlns:a16="http://schemas.microsoft.com/office/drawing/2014/main" val="2165643930"/>
                  </a:ext>
                </a:extLst>
              </a:tr>
              <a:tr h="1554480">
                <a:tc>
                  <a:txBody>
                    <a:bodyPr/>
                    <a:lstStyle/>
                    <a:p>
                      <a:pPr lvl="0" algn="l">
                        <a:buNone/>
                      </a:pPr>
                      <a:r>
                        <a:rPr lang="en-US" sz="1600" b="0" i="0" u="none" strike="noStrike" noProof="0">
                          <a:solidFill>
                            <a:schemeClr val="tx1"/>
                          </a:solidFill>
                          <a:latin typeface="+mn-lt"/>
                        </a:rPr>
                        <a:t>System designed with cognitive techniques or tools</a:t>
                      </a:r>
                    </a:p>
                  </a:txBody>
                  <a:tcPr/>
                </a:tc>
                <a:tc>
                  <a:txBody>
                    <a:bodyPr/>
                    <a:lstStyle/>
                    <a:p>
                      <a:pPr lvl="0" algn="l">
                        <a:buNone/>
                      </a:pPr>
                      <a:r>
                        <a:rPr lang="en-US" sz="1600">
                          <a:latin typeface="+mn-lt"/>
                        </a:rPr>
                        <a:t>Knowledge base</a:t>
                      </a:r>
                    </a:p>
                    <a:p>
                      <a:pPr marL="285750" lvl="0" indent="-285750" algn="l">
                        <a:buFont typeface="Arial" panose="020B0604020202020204" pitchFamily="34" charset="0"/>
                        <a:buChar char="•"/>
                      </a:pPr>
                      <a:r>
                        <a:rPr lang="en-US" sz="1600">
                          <a:latin typeface="+mn-lt"/>
                        </a:rPr>
                        <a:t>Storing of previous recommendations as knowledge to be used for knowledge-based reasoning</a:t>
                      </a:r>
                    </a:p>
                  </a:txBody>
                  <a:tcPr/>
                </a:tc>
                <a:extLst>
                  <a:ext uri="{0D108BD9-81ED-4DB2-BD59-A6C34878D82A}">
                    <a16:rowId xmlns:a16="http://schemas.microsoft.com/office/drawing/2014/main" val="1221066404"/>
                  </a:ext>
                </a:extLst>
              </a:tr>
            </a:tbl>
          </a:graphicData>
        </a:graphic>
      </p:graphicFrame>
      <p:sp>
        <p:nvSpPr>
          <p:cNvPr id="7" name="Title 1">
            <a:extLst>
              <a:ext uri="{FF2B5EF4-FFF2-40B4-BE49-F238E27FC236}">
                <a16:creationId xmlns:a16="http://schemas.microsoft.com/office/drawing/2014/main" id="{332EF5CD-1407-08E9-CA51-CA8B72BA9EDF}"/>
              </a:ext>
            </a:extLst>
          </p:cNvPr>
          <p:cNvSpPr>
            <a:spLocks noGrp="1"/>
          </p:cNvSpPr>
          <p:nvPr>
            <p:ph type="title"/>
          </p:nvPr>
        </p:nvSpPr>
        <p:spPr>
          <a:xfrm>
            <a:off x="408042" y="250833"/>
            <a:ext cx="9562550" cy="803657"/>
          </a:xfrm>
        </p:spPr>
        <p:txBody>
          <a:bodyPr>
            <a:normAutofit fontScale="90000"/>
          </a:bodyPr>
          <a:lstStyle/>
          <a:p>
            <a:r>
              <a:rPr lang="en-US" sz="3600">
                <a:cs typeface="Arial"/>
              </a:rPr>
              <a:t>Project Scope</a:t>
            </a:r>
            <a:br>
              <a:rPr lang="en-US">
                <a:ea typeface="+mj-lt"/>
                <a:cs typeface="Arial"/>
              </a:rPr>
            </a:br>
            <a:r>
              <a:rPr lang="en-US" sz="2700" i="1">
                <a:ea typeface="+mj-lt"/>
                <a:cs typeface="Arial"/>
              </a:rPr>
              <a:t>I</a:t>
            </a:r>
            <a:r>
              <a:rPr lang="en-US" sz="2700" i="1">
                <a:ea typeface="+mj-lt"/>
                <a:cs typeface="+mj-lt"/>
              </a:rPr>
              <a:t>ntelligent Reasoning Techniques </a:t>
            </a:r>
            <a:endParaRPr lang="en-SG" sz="2700" i="1"/>
          </a:p>
        </p:txBody>
      </p:sp>
    </p:spTree>
    <p:extLst>
      <p:ext uri="{BB962C8B-B14F-4D97-AF65-F5344CB8AC3E}">
        <p14:creationId xmlns:p14="http://schemas.microsoft.com/office/powerpoint/2010/main" val="257113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42" y="250833"/>
            <a:ext cx="9562550" cy="803657"/>
          </a:xfrm>
        </p:spPr>
        <p:txBody>
          <a:bodyPr>
            <a:normAutofit fontScale="90000"/>
          </a:bodyPr>
          <a:lstStyle/>
          <a:p>
            <a:r>
              <a:rPr lang="en-US" sz="3600">
                <a:cs typeface="Arial"/>
              </a:rPr>
              <a:t>Project Scope</a:t>
            </a:r>
            <a:br>
              <a:rPr lang="en-US">
                <a:ea typeface="+mj-lt"/>
                <a:cs typeface="Arial"/>
              </a:rPr>
            </a:br>
            <a:r>
              <a:rPr lang="en-US" sz="2700" i="1">
                <a:ea typeface="+mj-lt"/>
                <a:cs typeface="Arial"/>
              </a:rPr>
              <a:t>Limitations</a:t>
            </a:r>
            <a:endParaRPr lang="en-US" sz="2700" i="1"/>
          </a:p>
        </p:txBody>
      </p:sp>
      <p:sp>
        <p:nvSpPr>
          <p:cNvPr id="3" name="Content Placeholder 2"/>
          <p:cNvSpPr>
            <a:spLocks noGrp="1"/>
          </p:cNvSpPr>
          <p:nvPr>
            <p:ph sz="quarter" idx="13"/>
          </p:nvPr>
        </p:nvSpPr>
        <p:spPr>
          <a:xfrm>
            <a:off x="408040" y="1342134"/>
            <a:ext cx="11302179" cy="4633793"/>
          </a:xfrm>
        </p:spPr>
        <p:txBody>
          <a:bodyPr vert="horz" lIns="91440" tIns="45720" rIns="91440" bIns="45720" rtlCol="0" anchor="t">
            <a:noAutofit/>
          </a:bodyPr>
          <a:lstStyle/>
          <a:p>
            <a:pPr marL="457200" indent="-457200" algn="just">
              <a:lnSpc>
                <a:spcPct val="150000"/>
              </a:lnSpc>
              <a:buAutoNum type="arabicParenR"/>
            </a:pPr>
            <a:r>
              <a:rPr lang="en-US" sz="2000" b="0">
                <a:solidFill>
                  <a:schemeClr val="tx1"/>
                </a:solidFill>
                <a:cs typeface="Arial"/>
              </a:rPr>
              <a:t>There is a trade-off between having a comprehensive criteria list and not cluttering the user interface. Therefore, a  balance must be struck to filter out the key criteria. Consumer research should be periodically conducted to ensure that the criteria maintained are relevant and make a material impact on the decisions made.</a:t>
            </a:r>
          </a:p>
          <a:p>
            <a:pPr marL="457200" indent="-457200" algn="just">
              <a:lnSpc>
                <a:spcPct val="150000"/>
              </a:lnSpc>
              <a:buAutoNum type="arabicParenR"/>
            </a:pPr>
            <a:endParaRPr lang="en-US" sz="2000">
              <a:solidFill>
                <a:schemeClr val="tx1"/>
              </a:solidFill>
            </a:endParaRPr>
          </a:p>
          <a:p>
            <a:pPr marL="457200" indent="-457200" algn="just">
              <a:lnSpc>
                <a:spcPct val="150000"/>
              </a:lnSpc>
              <a:buAutoNum type="arabicParenR"/>
            </a:pPr>
            <a:r>
              <a:rPr lang="en-US" sz="2000" b="0">
                <a:solidFill>
                  <a:schemeClr val="tx1"/>
                </a:solidFill>
                <a:cs typeface="Arial"/>
              </a:rPr>
              <a:t>Preschools may open and close without updating the website promptly. The data will need to be timestamped based on last refresh to ensure it is updated. A feedback channel should also be built to continually ensure the data quality.</a:t>
            </a:r>
          </a:p>
        </p:txBody>
      </p:sp>
      <p:sp>
        <p:nvSpPr>
          <p:cNvPr id="5" name="Slide Number Placeholder 4"/>
          <p:cNvSpPr>
            <a:spLocks noGrp="1"/>
          </p:cNvSpPr>
          <p:nvPr>
            <p:ph type="sldNum" sz="quarter" idx="16"/>
          </p:nvPr>
        </p:nvSpPr>
        <p:spPr/>
        <p:txBody>
          <a:bodyPr/>
          <a:lstStyle/>
          <a:p>
            <a:fld id="{2F63C605-4FC6-46DE-BC90-871762EA3F52}" type="slidenum">
              <a:rPr lang="en-SG" smtClean="0"/>
              <a:pPr/>
              <a:t>12</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Tree>
    <p:extLst>
      <p:ext uri="{BB962C8B-B14F-4D97-AF65-F5344CB8AC3E}">
        <p14:creationId xmlns:p14="http://schemas.microsoft.com/office/powerpoint/2010/main" val="261288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70" y="250833"/>
            <a:ext cx="9223884" cy="848629"/>
          </a:xfrm>
        </p:spPr>
        <p:txBody>
          <a:bodyPr vert="horz" lIns="91440" tIns="45720" rIns="91440" bIns="45720" rtlCol="0" anchor="ctr">
            <a:noAutofit/>
          </a:bodyPr>
          <a:lstStyle/>
          <a:p>
            <a:r>
              <a:rPr lang="en-US">
                <a:cs typeface="Arial"/>
              </a:rPr>
              <a:t>Data Collection and Preparation</a:t>
            </a:r>
            <a:br>
              <a:rPr lang="en-US">
                <a:cs typeface="Arial"/>
              </a:rPr>
            </a:br>
            <a:r>
              <a:rPr lang="en-US" sz="2400" i="1">
                <a:cs typeface="Arial"/>
              </a:rPr>
              <a:t>Data Sources</a:t>
            </a:r>
          </a:p>
        </p:txBody>
      </p:sp>
      <p:sp>
        <p:nvSpPr>
          <p:cNvPr id="3" name="Content Placeholder 2"/>
          <p:cNvSpPr>
            <a:spLocks noGrp="1"/>
          </p:cNvSpPr>
          <p:nvPr>
            <p:ph sz="quarter" idx="13"/>
          </p:nvPr>
        </p:nvSpPr>
        <p:spPr>
          <a:xfrm>
            <a:off x="414870" y="1306118"/>
            <a:ext cx="11326857" cy="4537339"/>
          </a:xfrm>
        </p:spPr>
        <p:txBody>
          <a:bodyPr vert="horz" lIns="91440" tIns="45720" rIns="91440" bIns="45720" rtlCol="0" anchor="t">
            <a:noAutofit/>
          </a:bodyPr>
          <a:lstStyle/>
          <a:p>
            <a:pPr marL="0" indent="0" algn="just">
              <a:buNone/>
            </a:pPr>
            <a:r>
              <a:rPr lang="en-US" sz="2000">
                <a:solidFill>
                  <a:schemeClr val="tx1"/>
                </a:solidFill>
                <a:latin typeface="+mn-lt"/>
                <a:cs typeface="Arial"/>
              </a:rPr>
              <a:t>For facts on pre-schools, data sources include:</a:t>
            </a:r>
          </a:p>
          <a:p>
            <a:pPr marL="457200" indent="-457200" algn="just">
              <a:buAutoNum type="arabicParenR"/>
            </a:pPr>
            <a:r>
              <a:rPr lang="en-US" sz="2000" b="0">
                <a:solidFill>
                  <a:schemeClr val="tx1"/>
                </a:solidFill>
                <a:latin typeface="+mn-lt"/>
                <a:cs typeface="Arial"/>
              </a:rPr>
              <a:t>Pre-school Official Websites (e.g., </a:t>
            </a:r>
            <a:r>
              <a:rPr lang="en-GB" sz="2000" b="0" err="1">
                <a:solidFill>
                  <a:schemeClr val="tx1"/>
                </a:solidFill>
                <a:latin typeface="+mn-lt"/>
                <a:cs typeface="Arial"/>
              </a:rPr>
              <a:t>MapleBear</a:t>
            </a:r>
            <a:r>
              <a:rPr lang="en-GB" sz="2000" b="0">
                <a:solidFill>
                  <a:schemeClr val="tx1"/>
                </a:solidFill>
                <a:latin typeface="+mn-lt"/>
                <a:cs typeface="Arial"/>
              </a:rPr>
              <a:t>, </a:t>
            </a:r>
            <a:r>
              <a:rPr lang="en-GB" sz="2000" b="0" err="1">
                <a:solidFill>
                  <a:schemeClr val="tx1"/>
                </a:solidFill>
                <a:latin typeface="+mn-lt"/>
                <a:cs typeface="Arial"/>
              </a:rPr>
              <a:t>MindChamps</a:t>
            </a:r>
            <a:r>
              <a:rPr lang="en-GB" sz="2000" b="0">
                <a:solidFill>
                  <a:schemeClr val="tx1"/>
                </a:solidFill>
                <a:latin typeface="+mn-lt"/>
                <a:cs typeface="Arial"/>
              </a:rPr>
              <a:t>, My First </a:t>
            </a:r>
            <a:r>
              <a:rPr lang="en-GB" sz="2000" b="0" err="1">
                <a:solidFill>
                  <a:schemeClr val="tx1"/>
                </a:solidFill>
                <a:latin typeface="+mn-lt"/>
                <a:cs typeface="Arial"/>
              </a:rPr>
              <a:t>Skool</a:t>
            </a:r>
            <a:r>
              <a:rPr lang="en-US" sz="2000" b="0">
                <a:solidFill>
                  <a:schemeClr val="tx1"/>
                </a:solidFill>
                <a:latin typeface="+mn-lt"/>
                <a:cs typeface="Arial"/>
              </a:rPr>
              <a:t>, etc.)</a:t>
            </a:r>
          </a:p>
          <a:p>
            <a:pPr marL="457200" indent="-457200" algn="just">
              <a:buAutoNum type="arabicParenR"/>
            </a:pPr>
            <a:r>
              <a:rPr lang="en-SG" sz="2000" b="0">
                <a:solidFill>
                  <a:schemeClr val="tx1"/>
                </a:solidFill>
                <a:latin typeface="+mn-lt"/>
                <a:cs typeface="Arial"/>
              </a:rPr>
              <a:t>Preschool Certifications (</a:t>
            </a:r>
            <a:r>
              <a:rPr lang="en-SG" sz="2000" b="0" err="1">
                <a:solidFill>
                  <a:schemeClr val="tx1"/>
                </a:solidFill>
                <a:latin typeface="+mn-lt"/>
                <a:cs typeface="Arial"/>
              </a:rPr>
              <a:t>e.g</a:t>
            </a:r>
            <a:r>
              <a:rPr lang="en-SG" sz="2000" b="0">
                <a:solidFill>
                  <a:schemeClr val="tx1"/>
                </a:solidFill>
                <a:latin typeface="+mn-lt"/>
                <a:cs typeface="Arial"/>
              </a:rPr>
              <a:t>, </a:t>
            </a:r>
            <a:r>
              <a:rPr lang="en-SG" sz="2000" b="0">
                <a:solidFill>
                  <a:schemeClr val="tx1"/>
                </a:solidFill>
                <a:ea typeface="+mj-lt"/>
                <a:cs typeface="+mj-lt"/>
                <a:hlinkClick r:id="rId3">
                  <a:extLst>
                    <a:ext uri="{A12FA001-AC4F-418D-AE19-62706E023703}">
                      <ahyp:hlinkClr xmlns:ahyp="http://schemas.microsoft.com/office/drawing/2018/hyperlinkcolor" val="tx"/>
                    </a:ext>
                  </a:extLst>
                </a:hlinkClick>
              </a:rPr>
              <a:t>spark-certified-centres_2jan2024.pdf (ecda.gov.sg)</a:t>
            </a:r>
            <a:r>
              <a:rPr lang="en-SG" sz="2000" b="0">
                <a:solidFill>
                  <a:schemeClr val="tx1"/>
                </a:solidFill>
                <a:ea typeface="+mj-lt"/>
                <a:cs typeface="+mj-lt"/>
              </a:rPr>
              <a:t>)</a:t>
            </a:r>
          </a:p>
          <a:p>
            <a:pPr marL="457200" indent="-457200" algn="just">
              <a:buAutoNum type="arabicParenR"/>
            </a:pPr>
            <a:r>
              <a:rPr lang="en-SG" sz="2000" b="0">
                <a:solidFill>
                  <a:schemeClr val="tx1"/>
                </a:solidFill>
                <a:ea typeface="+mj-lt"/>
                <a:cs typeface="+mj-lt"/>
              </a:rPr>
              <a:t>Competitors’ website (e.g., </a:t>
            </a:r>
            <a:r>
              <a:rPr lang="en-SG" sz="2000" b="0" err="1">
                <a:solidFill>
                  <a:schemeClr val="tx1"/>
                </a:solidFill>
                <a:ea typeface="+mj-lt"/>
                <a:cs typeface="+mj-lt"/>
                <a:hlinkClick r:id="rId4">
                  <a:extLst>
                    <a:ext uri="{A12FA001-AC4F-418D-AE19-62706E023703}">
                      <ahyp:hlinkClr xmlns:ahyp="http://schemas.microsoft.com/office/drawing/2018/hyperlinkcolor" val="tx"/>
                    </a:ext>
                  </a:extLst>
                </a:hlinkClick>
              </a:rPr>
              <a:t>Skoolopedia</a:t>
            </a:r>
            <a:r>
              <a:rPr lang="en-SG" sz="2000" b="0">
                <a:solidFill>
                  <a:schemeClr val="tx1"/>
                </a:solidFill>
                <a:ea typeface="+mj-lt"/>
                <a:cs typeface="+mj-lt"/>
              </a:rPr>
              <a:t> , </a:t>
            </a:r>
            <a:r>
              <a:rPr lang="en-SG" sz="2000" b="0">
                <a:solidFill>
                  <a:schemeClr val="tx1"/>
                </a:solidFill>
                <a:ea typeface="+mj-lt"/>
                <a:cs typeface="+mj-lt"/>
                <a:hlinkClick r:id="rId5">
                  <a:extLst>
                    <a:ext uri="{A12FA001-AC4F-418D-AE19-62706E023703}">
                      <ahyp:hlinkClr xmlns:ahyp="http://schemas.microsoft.com/office/drawing/2018/hyperlinkcolor" val="tx"/>
                    </a:ext>
                  </a:extLst>
                </a:hlinkClick>
              </a:rPr>
              <a:t>preschooler</a:t>
            </a:r>
            <a:r>
              <a:rPr lang="en-SG" sz="2000" b="0">
                <a:solidFill>
                  <a:schemeClr val="tx1"/>
                </a:solidFill>
                <a:ea typeface="+mj-lt"/>
                <a:cs typeface="+mj-lt"/>
              </a:rPr>
              <a:t>)</a:t>
            </a:r>
          </a:p>
          <a:p>
            <a:pPr marL="0" indent="0" algn="just">
              <a:buNone/>
            </a:pPr>
            <a:r>
              <a:rPr lang="en-SG" sz="2000">
                <a:solidFill>
                  <a:schemeClr val="tx1"/>
                </a:solidFill>
                <a:latin typeface="+mn-lt"/>
                <a:ea typeface="+mj-lt"/>
                <a:cs typeface="+mj-lt"/>
              </a:rPr>
              <a:t>For reviews on pre-schools, data sources include:</a:t>
            </a:r>
          </a:p>
          <a:p>
            <a:pPr marL="457200" indent="-457200" algn="just">
              <a:buFont typeface="Arial" panose="020B0604020202020204" pitchFamily="34" charset="0"/>
              <a:buAutoNum type="arabicParenR"/>
            </a:pPr>
            <a:r>
              <a:rPr lang="en-US" sz="2000" b="0">
                <a:solidFill>
                  <a:schemeClr val="tx1"/>
                </a:solidFill>
                <a:cs typeface="Arial"/>
              </a:rPr>
              <a:t>Parenting Forums Websites (e.g., </a:t>
            </a:r>
            <a:r>
              <a:rPr lang="en-SG" sz="2000" b="0" err="1">
                <a:solidFill>
                  <a:schemeClr val="tx1"/>
                </a:solidFill>
                <a:cs typeface="Arial"/>
                <a:hlinkClick r:id="rId6">
                  <a:extLst>
                    <a:ext uri="{A12FA001-AC4F-418D-AE19-62706E023703}">
                      <ahyp:hlinkClr xmlns:ahyp="http://schemas.microsoft.com/office/drawing/2018/hyperlinkcolor" val="tx"/>
                    </a:ext>
                  </a:extLst>
                </a:hlinkClick>
              </a:rPr>
              <a:t>KiasuParents</a:t>
            </a:r>
            <a:r>
              <a:rPr lang="en-SG" sz="2000" b="0">
                <a:solidFill>
                  <a:schemeClr val="tx1"/>
                </a:solidFill>
                <a:cs typeface="Arial"/>
              </a:rPr>
              <a:t>, Google Reviews</a:t>
            </a:r>
            <a:r>
              <a:rPr lang="en-SG" sz="2000" b="0">
                <a:solidFill>
                  <a:schemeClr val="tx1"/>
                </a:solidFill>
                <a:ea typeface="+mj-lt"/>
                <a:cs typeface="+mj-lt"/>
              </a:rPr>
              <a:t>)</a:t>
            </a:r>
            <a:endParaRPr lang="en-SG" sz="2000" b="0">
              <a:solidFill>
                <a:schemeClr val="tx1"/>
              </a:solidFill>
              <a:ea typeface="+mj-lt"/>
              <a:cs typeface="+mj-lt"/>
              <a:hlinkClick r:id="rId5">
                <a:extLst>
                  <a:ext uri="{A12FA001-AC4F-418D-AE19-62706E023703}">
                    <ahyp:hlinkClr xmlns:ahyp="http://schemas.microsoft.com/office/drawing/2018/hyperlinkcolor" val="tx"/>
                  </a:ext>
                </a:extLst>
              </a:hlinkClick>
            </a:endParaRPr>
          </a:p>
          <a:p>
            <a:pPr marL="0" indent="0" algn="just">
              <a:buNone/>
            </a:pPr>
            <a:r>
              <a:rPr lang="en-SG" sz="2000">
                <a:solidFill>
                  <a:schemeClr val="tx1"/>
                </a:solidFill>
                <a:latin typeface="+mn-lt"/>
                <a:cs typeface="Arial"/>
              </a:rPr>
              <a:t>For information on criteria looked out by parents, data sources include:</a:t>
            </a:r>
          </a:p>
          <a:p>
            <a:pPr marL="457200" indent="-457200" algn="just">
              <a:buFont typeface="+mj-lt"/>
              <a:buAutoNum type="arabicParenR"/>
            </a:pPr>
            <a:r>
              <a:rPr lang="en-SG" sz="2000" b="0">
                <a:solidFill>
                  <a:schemeClr val="tx1"/>
                </a:solidFill>
                <a:latin typeface="+mn-lt"/>
                <a:cs typeface="Arial"/>
              </a:rPr>
              <a:t>Traditional Media (e.g., commentary sections)</a:t>
            </a:r>
          </a:p>
          <a:p>
            <a:pPr marL="457200" indent="-457200" algn="just">
              <a:buFont typeface="+mj-lt"/>
              <a:buAutoNum type="arabicParenR"/>
            </a:pPr>
            <a:r>
              <a:rPr lang="en-SG" sz="2000" b="0">
                <a:solidFill>
                  <a:schemeClr val="tx1"/>
                </a:solidFill>
                <a:latin typeface="+mn-lt"/>
                <a:cs typeface="Arial"/>
              </a:rPr>
              <a:t>Information learnt through interviews with parents</a:t>
            </a:r>
          </a:p>
        </p:txBody>
      </p:sp>
      <p:sp>
        <p:nvSpPr>
          <p:cNvPr id="5" name="Slide Number Placeholder 4"/>
          <p:cNvSpPr>
            <a:spLocks noGrp="1"/>
          </p:cNvSpPr>
          <p:nvPr>
            <p:ph type="sldNum" sz="quarter" idx="16"/>
          </p:nvPr>
        </p:nvSpPr>
        <p:spPr/>
        <p:txBody>
          <a:bodyPr/>
          <a:lstStyle/>
          <a:p>
            <a:fld id="{2F63C605-4FC6-46DE-BC90-871762EA3F52}" type="slidenum">
              <a:rPr lang="en-SG" smtClean="0"/>
              <a:pPr/>
              <a:t>13</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Tree>
    <p:extLst>
      <p:ext uri="{BB962C8B-B14F-4D97-AF65-F5344CB8AC3E}">
        <p14:creationId xmlns:p14="http://schemas.microsoft.com/office/powerpoint/2010/main" val="51329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70" y="250833"/>
            <a:ext cx="9223884" cy="848629"/>
          </a:xfrm>
        </p:spPr>
        <p:txBody>
          <a:bodyPr>
            <a:normAutofit fontScale="90000"/>
          </a:bodyPr>
          <a:lstStyle/>
          <a:p>
            <a:r>
              <a:rPr lang="en-US" sz="3600">
                <a:cs typeface="Arial"/>
              </a:rPr>
              <a:t>Data Collection and Preparation</a:t>
            </a:r>
            <a:br>
              <a:rPr lang="en-US" sz="3600">
                <a:cs typeface="Arial"/>
              </a:rPr>
            </a:br>
            <a:r>
              <a:rPr lang="en-US" sz="2700" i="1">
                <a:cs typeface="Arial"/>
              </a:rPr>
              <a:t>Challenges to Acquisition</a:t>
            </a:r>
            <a:endParaRPr lang="en-US" sz="2700" b="0">
              <a:cs typeface="Arial"/>
            </a:endParaRPr>
          </a:p>
        </p:txBody>
      </p:sp>
      <p:sp>
        <p:nvSpPr>
          <p:cNvPr id="3" name="Content Placeholder 2"/>
          <p:cNvSpPr>
            <a:spLocks noGrp="1"/>
          </p:cNvSpPr>
          <p:nvPr>
            <p:ph sz="quarter" idx="13"/>
          </p:nvPr>
        </p:nvSpPr>
        <p:spPr>
          <a:xfrm>
            <a:off x="414440" y="1240947"/>
            <a:ext cx="11303041" cy="848629"/>
          </a:xfrm>
        </p:spPr>
        <p:txBody>
          <a:bodyPr vert="horz" lIns="91440" tIns="45720" rIns="91440" bIns="45720" rtlCol="0" anchor="t">
            <a:normAutofit/>
          </a:bodyPr>
          <a:lstStyle/>
          <a:p>
            <a:pPr marL="0" indent="0">
              <a:buNone/>
            </a:pPr>
            <a:r>
              <a:rPr lang="en-US" sz="2000" b="0">
                <a:solidFill>
                  <a:schemeClr val="tx1"/>
                </a:solidFill>
                <a:cs typeface="Arial"/>
              </a:rPr>
              <a:t>To acquire the data sources mentioned, a web scrapping application is to be built to scrap from the websites.</a:t>
            </a:r>
          </a:p>
        </p:txBody>
      </p:sp>
      <p:sp>
        <p:nvSpPr>
          <p:cNvPr id="5" name="Slide Number Placeholder 4"/>
          <p:cNvSpPr>
            <a:spLocks noGrp="1"/>
          </p:cNvSpPr>
          <p:nvPr>
            <p:ph type="sldNum" sz="quarter" idx="16"/>
          </p:nvPr>
        </p:nvSpPr>
        <p:spPr/>
        <p:txBody>
          <a:bodyPr/>
          <a:lstStyle/>
          <a:p>
            <a:fld id="{2F63C605-4FC6-46DE-BC90-871762EA3F52}" type="slidenum">
              <a:rPr lang="en-SG" smtClean="0"/>
              <a:pPr/>
              <a:t>14</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graphicFrame>
        <p:nvGraphicFramePr>
          <p:cNvPr id="4" name="Table 3">
            <a:extLst>
              <a:ext uri="{FF2B5EF4-FFF2-40B4-BE49-F238E27FC236}">
                <a16:creationId xmlns:a16="http://schemas.microsoft.com/office/drawing/2014/main" id="{8D12533E-E729-947B-B6B6-EE8E771F143C}"/>
              </a:ext>
            </a:extLst>
          </p:cNvPr>
          <p:cNvGraphicFramePr>
            <a:graphicFrameLocks noGrp="1"/>
          </p:cNvGraphicFramePr>
          <p:nvPr>
            <p:extLst>
              <p:ext uri="{D42A27DB-BD31-4B8C-83A1-F6EECF244321}">
                <p14:modId xmlns:p14="http://schemas.microsoft.com/office/powerpoint/2010/main" val="1624462112"/>
              </p:ext>
            </p:extLst>
          </p:nvPr>
        </p:nvGraphicFramePr>
        <p:xfrm>
          <a:off x="414440" y="2231061"/>
          <a:ext cx="11363120" cy="4221355"/>
        </p:xfrm>
        <a:graphic>
          <a:graphicData uri="http://schemas.openxmlformats.org/drawingml/2006/table">
            <a:tbl>
              <a:tblPr firstRow="1" bandRow="1">
                <a:tableStyleId>{5C22544A-7EE6-4342-B048-85BDC9FD1C3A}</a:tableStyleId>
              </a:tblPr>
              <a:tblGrid>
                <a:gridCol w="620033">
                  <a:extLst>
                    <a:ext uri="{9D8B030D-6E8A-4147-A177-3AD203B41FA5}">
                      <a16:colId xmlns:a16="http://schemas.microsoft.com/office/drawing/2014/main" val="3005092959"/>
                    </a:ext>
                  </a:extLst>
                </a:gridCol>
                <a:gridCol w="4793672">
                  <a:extLst>
                    <a:ext uri="{9D8B030D-6E8A-4147-A177-3AD203B41FA5}">
                      <a16:colId xmlns:a16="http://schemas.microsoft.com/office/drawing/2014/main" val="3717031806"/>
                    </a:ext>
                  </a:extLst>
                </a:gridCol>
                <a:gridCol w="5949415">
                  <a:extLst>
                    <a:ext uri="{9D8B030D-6E8A-4147-A177-3AD203B41FA5}">
                      <a16:colId xmlns:a16="http://schemas.microsoft.com/office/drawing/2014/main" val="1312837518"/>
                    </a:ext>
                  </a:extLst>
                </a:gridCol>
              </a:tblGrid>
              <a:tr h="0">
                <a:tc>
                  <a:txBody>
                    <a:bodyPr/>
                    <a:lstStyle/>
                    <a:p>
                      <a:r>
                        <a:rPr lang="en-SG"/>
                        <a:t>No.</a:t>
                      </a:r>
                    </a:p>
                  </a:txBody>
                  <a:tcPr/>
                </a:tc>
                <a:tc>
                  <a:txBody>
                    <a:bodyPr/>
                    <a:lstStyle/>
                    <a:p>
                      <a:r>
                        <a:rPr lang="en-SG"/>
                        <a:t>Possible Challenges</a:t>
                      </a:r>
                    </a:p>
                  </a:txBody>
                  <a:tcPr/>
                </a:tc>
                <a:tc>
                  <a:txBody>
                    <a:bodyPr/>
                    <a:lstStyle/>
                    <a:p>
                      <a:r>
                        <a:rPr lang="en-SG"/>
                        <a:t>Mitigating Measures</a:t>
                      </a:r>
                    </a:p>
                  </a:txBody>
                  <a:tcPr/>
                </a:tc>
                <a:extLst>
                  <a:ext uri="{0D108BD9-81ED-4DB2-BD59-A6C34878D82A}">
                    <a16:rowId xmlns:a16="http://schemas.microsoft.com/office/drawing/2014/main" val="528373271"/>
                  </a:ext>
                </a:extLst>
              </a:tr>
              <a:tr h="220360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a:solidFill>
                            <a:schemeClr val="tx1"/>
                          </a:solidFill>
                          <a:cs typeface="Arial"/>
                        </a:rPr>
                        <a:t>1</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a:solidFill>
                            <a:schemeClr val="tx1"/>
                          </a:solidFill>
                          <a:cs typeface="Arial"/>
                        </a:rPr>
                        <a:t>As these data sources are websites, the websites data may be protected by anti-scraping mechanism (e.g., CAPTCHA blockers) to deter bots from crawling the sites. </a:t>
                      </a:r>
                      <a:endParaRPr lang="en-US" sz="1800">
                        <a:solidFill>
                          <a:schemeClr val="tx1"/>
                        </a:solidFill>
                        <a:cs typeface="Arial"/>
                      </a:endParaRPr>
                    </a:p>
                  </a:txBody>
                  <a:tcPr/>
                </a:tc>
                <a:tc>
                  <a:txBody>
                    <a:bodyPr/>
                    <a:lstStyle/>
                    <a:p>
                      <a:pPr marL="0" indent="0">
                        <a:buNone/>
                      </a:pPr>
                      <a:r>
                        <a:rPr lang="en-US" sz="1800" b="0">
                          <a:solidFill>
                            <a:schemeClr val="tx1"/>
                          </a:solidFill>
                          <a:ea typeface="+mj-lt"/>
                          <a:cs typeface="+mj-lt"/>
                        </a:rPr>
                        <a:t>To prevent triggering the anti-scraping mechanism,</a:t>
                      </a:r>
                    </a:p>
                    <a:p>
                      <a:pPr marL="0" indent="0">
                        <a:buNone/>
                      </a:pPr>
                      <a:endParaRPr lang="en-US" sz="1800" b="0">
                        <a:solidFill>
                          <a:schemeClr val="tx1"/>
                        </a:solidFill>
                        <a:ea typeface="+mj-lt"/>
                        <a:cs typeface="+mj-lt"/>
                      </a:endParaRPr>
                    </a:p>
                    <a:p>
                      <a:pPr marL="457200" indent="-457200">
                        <a:buFont typeface="+mj-lt"/>
                        <a:buAutoNum type="romanUcPeriod"/>
                      </a:pPr>
                      <a:r>
                        <a:rPr lang="en-US" sz="1800" b="0">
                          <a:solidFill>
                            <a:schemeClr val="tx1"/>
                          </a:solidFill>
                          <a:ea typeface="+mj-lt"/>
                          <a:cs typeface="+mj-lt"/>
                        </a:rPr>
                        <a:t>Read and understand the website's terms of service and robots. txt file.</a:t>
                      </a:r>
                    </a:p>
                    <a:p>
                      <a:pPr marL="457200" indent="-457200">
                        <a:buFont typeface="+mj-lt"/>
                        <a:buAutoNum type="romanUcPeriod"/>
                      </a:pPr>
                      <a:endParaRPr lang="en-US" sz="1800" b="0">
                        <a:solidFill>
                          <a:schemeClr val="tx1"/>
                        </a:solidFill>
                        <a:ea typeface="+mj-lt"/>
                        <a:cs typeface="+mj-lt"/>
                      </a:endParaRPr>
                    </a:p>
                    <a:p>
                      <a:pPr marL="457200" indent="-457200">
                        <a:buFont typeface="+mj-lt"/>
                        <a:buAutoNum type="romanUcPeriod"/>
                      </a:pPr>
                      <a:r>
                        <a:rPr lang="en-US" sz="1800" b="0">
                          <a:solidFill>
                            <a:schemeClr val="tx1"/>
                          </a:solidFill>
                          <a:ea typeface="+mj-lt"/>
                          <a:cs typeface="+mj-lt"/>
                        </a:rPr>
                        <a:t>Limit the frequency of your scraping.</a:t>
                      </a:r>
                      <a:endParaRPr lang="en-US" sz="1800" b="0">
                        <a:solidFill>
                          <a:schemeClr val="tx1"/>
                        </a:solidFill>
                      </a:endParaRPr>
                    </a:p>
                    <a:p>
                      <a:endParaRPr lang="en-SG"/>
                    </a:p>
                  </a:txBody>
                  <a:tcPr/>
                </a:tc>
                <a:extLst>
                  <a:ext uri="{0D108BD9-81ED-4DB2-BD59-A6C34878D82A}">
                    <a16:rowId xmlns:a16="http://schemas.microsoft.com/office/drawing/2014/main" val="509575130"/>
                  </a:ext>
                </a:extLst>
              </a:tr>
              <a:tr h="1651993">
                <a:tc>
                  <a:txBody>
                    <a:bodyPr/>
                    <a:lstStyle/>
                    <a:p>
                      <a:r>
                        <a:rPr lang="en-SG"/>
                        <a:t>2</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a:solidFill>
                            <a:schemeClr val="tx1"/>
                          </a:solidFill>
                          <a:cs typeface="Arial"/>
                        </a:rPr>
                        <a:t>Some websites are single page applications and does not reveal the html pages. </a:t>
                      </a:r>
                      <a:endParaRPr lang="en-US" sz="1800">
                        <a:solidFill>
                          <a:schemeClr val="tx1"/>
                        </a:solidFill>
                        <a:cs typeface="Arial"/>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a:solidFill>
                            <a:schemeClr val="tx1"/>
                          </a:solidFill>
                          <a:ea typeface="+mj-lt"/>
                          <a:cs typeface="+mj-lt"/>
                        </a:rPr>
                        <a:t>Usage of </a:t>
                      </a:r>
                      <a:r>
                        <a:rPr lang="en-US" sz="1800" b="0" err="1">
                          <a:solidFill>
                            <a:schemeClr val="tx1"/>
                          </a:solidFill>
                          <a:ea typeface="+mj-lt"/>
                          <a:cs typeface="+mj-lt"/>
                        </a:rPr>
                        <a:t>ChromeDriver</a:t>
                      </a:r>
                      <a:r>
                        <a:rPr lang="en-US" sz="1800" b="0">
                          <a:solidFill>
                            <a:schemeClr val="tx1"/>
                          </a:solidFill>
                          <a:ea typeface="+mj-lt"/>
                          <a:cs typeface="+mj-lt"/>
                        </a:rPr>
                        <a:t> and Python Selenium / Playwright to overcome single page applications.</a:t>
                      </a:r>
                    </a:p>
                  </a:txBody>
                  <a:tcPr/>
                </a:tc>
                <a:extLst>
                  <a:ext uri="{0D108BD9-81ED-4DB2-BD59-A6C34878D82A}">
                    <a16:rowId xmlns:a16="http://schemas.microsoft.com/office/drawing/2014/main" val="2923744437"/>
                  </a:ext>
                </a:extLst>
              </a:tr>
            </a:tbl>
          </a:graphicData>
        </a:graphic>
      </p:graphicFrame>
    </p:spTree>
    <p:extLst>
      <p:ext uri="{BB962C8B-B14F-4D97-AF65-F5344CB8AC3E}">
        <p14:creationId xmlns:p14="http://schemas.microsoft.com/office/powerpoint/2010/main" val="263185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70" y="250833"/>
            <a:ext cx="9223884" cy="848629"/>
          </a:xfrm>
        </p:spPr>
        <p:txBody>
          <a:bodyPr>
            <a:normAutofit fontScale="90000"/>
          </a:bodyPr>
          <a:lstStyle/>
          <a:p>
            <a:r>
              <a:rPr lang="en-US" sz="3600">
                <a:cs typeface="Arial"/>
              </a:rPr>
              <a:t>Data Collection and Preparation</a:t>
            </a:r>
            <a:br>
              <a:rPr lang="en-US" sz="3600">
                <a:cs typeface="Arial"/>
              </a:rPr>
            </a:br>
            <a:r>
              <a:rPr lang="en-US" sz="2700" i="1">
                <a:cs typeface="Arial"/>
              </a:rPr>
              <a:t>Challenges to Processing</a:t>
            </a:r>
            <a:endParaRPr lang="en-US" sz="2700" b="0">
              <a:cs typeface="Arial"/>
            </a:endParaRPr>
          </a:p>
        </p:txBody>
      </p:sp>
      <p:sp>
        <p:nvSpPr>
          <p:cNvPr id="3" name="Content Placeholder 2"/>
          <p:cNvSpPr>
            <a:spLocks noGrp="1"/>
          </p:cNvSpPr>
          <p:nvPr>
            <p:ph sz="quarter" idx="13"/>
          </p:nvPr>
        </p:nvSpPr>
        <p:spPr>
          <a:xfrm>
            <a:off x="358209" y="1293091"/>
            <a:ext cx="11475582" cy="897508"/>
          </a:xfrm>
        </p:spPr>
        <p:txBody>
          <a:bodyPr vert="horz" lIns="91440" tIns="45720" rIns="91440" bIns="45720" rtlCol="0" anchor="t">
            <a:normAutofit/>
          </a:bodyPr>
          <a:lstStyle/>
          <a:p>
            <a:pPr marL="0" indent="0">
              <a:buNone/>
            </a:pPr>
            <a:r>
              <a:rPr lang="en-US" sz="2000" b="0">
                <a:solidFill>
                  <a:schemeClr val="tx1"/>
                </a:solidFill>
                <a:ea typeface="+mj-lt"/>
              </a:rPr>
              <a:t>To process the data extracted from the websites, a preprocessing algorithm is to be built to find the relevant information based on key search terms (e.g., price, $) </a:t>
            </a:r>
          </a:p>
        </p:txBody>
      </p:sp>
      <p:sp>
        <p:nvSpPr>
          <p:cNvPr id="5" name="Slide Number Placeholder 4"/>
          <p:cNvSpPr>
            <a:spLocks noGrp="1"/>
          </p:cNvSpPr>
          <p:nvPr>
            <p:ph type="sldNum" sz="quarter" idx="16"/>
          </p:nvPr>
        </p:nvSpPr>
        <p:spPr/>
        <p:txBody>
          <a:bodyPr/>
          <a:lstStyle/>
          <a:p>
            <a:fld id="{2F63C605-4FC6-46DE-BC90-871762EA3F52}" type="slidenum">
              <a:rPr lang="en-SG" smtClean="0"/>
              <a:pPr/>
              <a:t>15</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graphicFrame>
        <p:nvGraphicFramePr>
          <p:cNvPr id="4" name="Table 3">
            <a:extLst>
              <a:ext uri="{FF2B5EF4-FFF2-40B4-BE49-F238E27FC236}">
                <a16:creationId xmlns:a16="http://schemas.microsoft.com/office/drawing/2014/main" id="{E7D9ADE0-CBA1-BBBB-8354-3E4330846EF1}"/>
              </a:ext>
            </a:extLst>
          </p:cNvPr>
          <p:cNvGraphicFramePr>
            <a:graphicFrameLocks noGrp="1"/>
          </p:cNvGraphicFramePr>
          <p:nvPr>
            <p:extLst>
              <p:ext uri="{D42A27DB-BD31-4B8C-83A1-F6EECF244321}">
                <p14:modId xmlns:p14="http://schemas.microsoft.com/office/powerpoint/2010/main" val="3908854701"/>
              </p:ext>
            </p:extLst>
          </p:nvPr>
        </p:nvGraphicFramePr>
        <p:xfrm>
          <a:off x="414440" y="2231061"/>
          <a:ext cx="11363120" cy="4221356"/>
        </p:xfrm>
        <a:graphic>
          <a:graphicData uri="http://schemas.openxmlformats.org/drawingml/2006/table">
            <a:tbl>
              <a:tblPr firstRow="1" bandRow="1">
                <a:tableStyleId>{5C22544A-7EE6-4342-B048-85BDC9FD1C3A}</a:tableStyleId>
              </a:tblPr>
              <a:tblGrid>
                <a:gridCol w="620033">
                  <a:extLst>
                    <a:ext uri="{9D8B030D-6E8A-4147-A177-3AD203B41FA5}">
                      <a16:colId xmlns:a16="http://schemas.microsoft.com/office/drawing/2014/main" val="3005092959"/>
                    </a:ext>
                  </a:extLst>
                </a:gridCol>
                <a:gridCol w="4793672">
                  <a:extLst>
                    <a:ext uri="{9D8B030D-6E8A-4147-A177-3AD203B41FA5}">
                      <a16:colId xmlns:a16="http://schemas.microsoft.com/office/drawing/2014/main" val="3717031806"/>
                    </a:ext>
                  </a:extLst>
                </a:gridCol>
                <a:gridCol w="5949415">
                  <a:extLst>
                    <a:ext uri="{9D8B030D-6E8A-4147-A177-3AD203B41FA5}">
                      <a16:colId xmlns:a16="http://schemas.microsoft.com/office/drawing/2014/main" val="1312837518"/>
                    </a:ext>
                  </a:extLst>
                </a:gridCol>
              </a:tblGrid>
              <a:tr h="0">
                <a:tc>
                  <a:txBody>
                    <a:bodyPr/>
                    <a:lstStyle/>
                    <a:p>
                      <a:r>
                        <a:rPr lang="en-SG"/>
                        <a:t>No.</a:t>
                      </a:r>
                    </a:p>
                  </a:txBody>
                  <a:tcPr/>
                </a:tc>
                <a:tc>
                  <a:txBody>
                    <a:bodyPr/>
                    <a:lstStyle/>
                    <a:p>
                      <a:r>
                        <a:rPr lang="en-SG"/>
                        <a:t>Possible Challenges</a:t>
                      </a:r>
                    </a:p>
                  </a:txBody>
                  <a:tcPr/>
                </a:tc>
                <a:tc>
                  <a:txBody>
                    <a:bodyPr/>
                    <a:lstStyle/>
                    <a:p>
                      <a:r>
                        <a:rPr lang="en-SG"/>
                        <a:t>Mitigating Measures</a:t>
                      </a:r>
                    </a:p>
                  </a:txBody>
                  <a:tcPr/>
                </a:tc>
                <a:extLst>
                  <a:ext uri="{0D108BD9-81ED-4DB2-BD59-A6C34878D82A}">
                    <a16:rowId xmlns:a16="http://schemas.microsoft.com/office/drawing/2014/main" val="528373271"/>
                  </a:ext>
                </a:extLst>
              </a:tr>
              <a:tr h="1927798">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a:solidFill>
                            <a:schemeClr val="tx1"/>
                          </a:solidFill>
                          <a:cs typeface="Arial"/>
                        </a:rPr>
                        <a:t>1</a:t>
                      </a:r>
                    </a:p>
                  </a:txBody>
                  <a:tcPr/>
                </a:tc>
                <a:tc>
                  <a:txBody>
                    <a:bodyPr/>
                    <a:lstStyle/>
                    <a:p>
                      <a:pPr marL="0" indent="0">
                        <a:buNone/>
                      </a:pPr>
                      <a:r>
                        <a:rPr lang="en-US" sz="1800" b="0">
                          <a:solidFill>
                            <a:schemeClr val="tx1"/>
                          </a:solidFill>
                          <a:cs typeface="Arial"/>
                        </a:rPr>
                        <a:t>The terms used by each website may be different.</a:t>
                      </a:r>
                      <a:endParaRPr lang="en-US" sz="1800" b="0">
                        <a:solidFill>
                          <a:schemeClr val="tx1"/>
                        </a:solidFill>
                      </a:endParaRPr>
                    </a:p>
                  </a:txBody>
                  <a:tcPr/>
                </a:tc>
                <a:tc>
                  <a:txBody>
                    <a:bodyPr/>
                    <a:lstStyle/>
                    <a:p>
                      <a:pPr marL="0" indent="0">
                        <a:buNone/>
                      </a:pPr>
                      <a:r>
                        <a:rPr lang="en-US" sz="1800" b="0">
                          <a:solidFill>
                            <a:schemeClr val="tx1"/>
                          </a:solidFill>
                          <a:ea typeface="+mj-lt"/>
                          <a:cs typeface="+mj-lt"/>
                        </a:rPr>
                        <a:t>Perform natural language processing on the unstructured data (e.g., lemmatization) to find the root word.</a:t>
                      </a:r>
                    </a:p>
                    <a:p>
                      <a:pPr marL="0" indent="0">
                        <a:buNone/>
                      </a:pPr>
                      <a:endParaRPr lang="en-US" sz="1800" b="0">
                        <a:solidFill>
                          <a:schemeClr val="tx1"/>
                        </a:solidFill>
                        <a:ea typeface="+mj-lt"/>
                        <a:cs typeface="+mj-lt"/>
                      </a:endParaRPr>
                    </a:p>
                  </a:txBody>
                  <a:tcPr/>
                </a:tc>
                <a:extLst>
                  <a:ext uri="{0D108BD9-81ED-4DB2-BD59-A6C34878D82A}">
                    <a16:rowId xmlns:a16="http://schemas.microsoft.com/office/drawing/2014/main" val="509575130"/>
                  </a:ext>
                </a:extLst>
              </a:tr>
              <a:tr h="1927798">
                <a:tc>
                  <a:txBody>
                    <a:bodyPr/>
                    <a:lstStyle/>
                    <a:p>
                      <a:r>
                        <a:rPr lang="en-SG"/>
                        <a:t>2</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a:solidFill>
                            <a:schemeClr val="tx1"/>
                          </a:solidFill>
                          <a:cs typeface="Arial"/>
                        </a:rPr>
                        <a:t>Each website would also have a different website structure changes, putting different information on different pages.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a:solidFill>
                            <a:schemeClr val="tx1"/>
                          </a:solidFill>
                          <a:ea typeface="+mj-lt"/>
                          <a:cs typeface="Arial"/>
                        </a:rPr>
                        <a:t>Rely on site maps to classify </a:t>
                      </a:r>
                      <a:r>
                        <a:rPr lang="en-US" sz="1800" b="0">
                          <a:solidFill>
                            <a:schemeClr val="tx1"/>
                          </a:solidFill>
                          <a:ea typeface="+mj-lt"/>
                          <a:cs typeface="+mj-lt"/>
                        </a:rPr>
                        <a:t>the data extracted from the webpages. Start the search based on similar pages.</a:t>
                      </a:r>
                    </a:p>
                    <a:p>
                      <a:pPr marL="0" indent="0">
                        <a:buNone/>
                      </a:pPr>
                      <a:endParaRPr lang="en-US" sz="1800" b="0">
                        <a:solidFill>
                          <a:schemeClr val="tx1"/>
                        </a:solidFill>
                        <a:ea typeface="+mj-lt"/>
                        <a:cs typeface="+mj-lt"/>
                      </a:endParaRPr>
                    </a:p>
                  </a:txBody>
                  <a:tcPr/>
                </a:tc>
                <a:extLst>
                  <a:ext uri="{0D108BD9-81ED-4DB2-BD59-A6C34878D82A}">
                    <a16:rowId xmlns:a16="http://schemas.microsoft.com/office/drawing/2014/main" val="2923744437"/>
                  </a:ext>
                </a:extLst>
              </a:tr>
            </a:tbl>
          </a:graphicData>
        </a:graphic>
      </p:graphicFrame>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63827F9-62FD-635B-0865-7C6E6E5F82AF}"/>
                  </a:ext>
                </a:extLst>
              </p14:cNvPr>
              <p14:cNvContentPartPr/>
              <p14:nvPr/>
            </p14:nvContentPartPr>
            <p14:xfrm>
              <a:off x="5143500" y="5232400"/>
              <a:ext cx="19050" cy="19050"/>
            </p14:xfrm>
          </p:contentPart>
        </mc:Choice>
        <mc:Fallback>
          <p:pic>
            <p:nvPicPr>
              <p:cNvPr id="7" name="Ink 6">
                <a:extLst>
                  <a:ext uri="{FF2B5EF4-FFF2-40B4-BE49-F238E27FC236}">
                    <a16:creationId xmlns:a16="http://schemas.microsoft.com/office/drawing/2014/main" id="{D63827F9-62FD-635B-0865-7C6E6E5F82AF}"/>
                  </a:ext>
                </a:extLst>
              </p:cNvPr>
              <p:cNvPicPr/>
              <p:nvPr/>
            </p:nvPicPr>
            <p:blipFill>
              <a:blip r:embed="rId4"/>
              <a:stretch>
                <a:fillRect/>
              </a:stretch>
            </p:blipFill>
            <p:spPr>
              <a:xfrm>
                <a:off x="4191000" y="4279900"/>
                <a:ext cx="1905000" cy="1905000"/>
              </a:xfrm>
              <a:prstGeom prst="rect">
                <a:avLst/>
              </a:prstGeom>
            </p:spPr>
          </p:pic>
        </mc:Fallback>
      </mc:AlternateContent>
    </p:spTree>
    <p:extLst>
      <p:ext uri="{BB962C8B-B14F-4D97-AF65-F5344CB8AC3E}">
        <p14:creationId xmlns:p14="http://schemas.microsoft.com/office/powerpoint/2010/main" val="3042010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CCA6A3-2C16-D8B1-97A1-AF87927CC03D}"/>
              </a:ext>
            </a:extLst>
          </p:cNvPr>
          <p:cNvSpPr>
            <a:spLocks noGrp="1"/>
          </p:cNvSpPr>
          <p:nvPr>
            <p:ph type="ctrTitle"/>
          </p:nvPr>
        </p:nvSpPr>
        <p:spPr/>
        <p:txBody>
          <a:bodyPr/>
          <a:lstStyle/>
          <a:p>
            <a:r>
              <a:rPr lang="en-SG"/>
              <a:t>Thank you</a:t>
            </a:r>
          </a:p>
        </p:txBody>
      </p:sp>
      <p:sp>
        <p:nvSpPr>
          <p:cNvPr id="4" name="Footer Placeholder 3">
            <a:extLst>
              <a:ext uri="{FF2B5EF4-FFF2-40B4-BE49-F238E27FC236}">
                <a16:creationId xmlns:a16="http://schemas.microsoft.com/office/drawing/2014/main" id="{A2923C49-72EC-AEC2-3400-72DD18A0D607}"/>
              </a:ext>
            </a:extLst>
          </p:cNvPr>
          <p:cNvSpPr>
            <a:spLocks noGrp="1"/>
          </p:cNvSpPr>
          <p:nvPr>
            <p:ph type="ftr" sz="quarter" idx="11"/>
          </p:nvPr>
        </p:nvSpPr>
        <p:spPr/>
        <p:txBody>
          <a:bodyPr/>
          <a:lstStyle/>
          <a:p>
            <a:pPr algn="l"/>
            <a:r>
              <a:rPr lang="en-SG" sz="1000"/>
              <a:t>© National University of Singapore</a:t>
            </a:r>
            <a:endParaRPr lang="en-SG"/>
          </a:p>
        </p:txBody>
      </p:sp>
      <p:sp>
        <p:nvSpPr>
          <p:cNvPr id="5" name="Slide Number Placeholder 4">
            <a:extLst>
              <a:ext uri="{FF2B5EF4-FFF2-40B4-BE49-F238E27FC236}">
                <a16:creationId xmlns:a16="http://schemas.microsoft.com/office/drawing/2014/main" id="{17C4B8A0-6578-277D-A9B9-FFFEB1DBFB05}"/>
              </a:ext>
            </a:extLst>
          </p:cNvPr>
          <p:cNvSpPr>
            <a:spLocks noGrp="1"/>
          </p:cNvSpPr>
          <p:nvPr>
            <p:ph type="sldNum" sz="quarter" idx="12"/>
          </p:nvPr>
        </p:nvSpPr>
        <p:spPr/>
        <p:txBody>
          <a:bodyPr/>
          <a:lstStyle/>
          <a:p>
            <a:fld id="{2F63C605-4FC6-46DE-BC90-871762EA3F52}" type="slidenum">
              <a:rPr lang="en-SG" smtClean="0"/>
              <a:pPr/>
              <a:t>16</a:t>
            </a:fld>
            <a:endParaRPr lang="en-SG"/>
          </a:p>
        </p:txBody>
      </p:sp>
    </p:spTree>
    <p:extLst>
      <p:ext uri="{BB962C8B-B14F-4D97-AF65-F5344CB8AC3E}">
        <p14:creationId xmlns:p14="http://schemas.microsoft.com/office/powerpoint/2010/main" val="92306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17" y="250833"/>
            <a:ext cx="9120937" cy="545561"/>
          </a:xfrm>
        </p:spPr>
        <p:txBody>
          <a:bodyPr/>
          <a:lstStyle/>
          <a:p>
            <a:r>
              <a:rPr lang="en-US">
                <a:cs typeface="Arial"/>
              </a:rPr>
              <a:t>Introduction</a:t>
            </a:r>
            <a:endParaRPr lang="en-SG"/>
          </a:p>
        </p:txBody>
      </p:sp>
      <p:sp>
        <p:nvSpPr>
          <p:cNvPr id="3" name="Content Placeholder 2"/>
          <p:cNvSpPr>
            <a:spLocks noGrp="1"/>
          </p:cNvSpPr>
          <p:nvPr>
            <p:ph sz="quarter" idx="13"/>
          </p:nvPr>
        </p:nvSpPr>
        <p:spPr>
          <a:xfrm>
            <a:off x="517814" y="1163781"/>
            <a:ext cx="11130395" cy="5329093"/>
          </a:xfrm>
        </p:spPr>
        <p:txBody>
          <a:bodyPr vert="horz" lIns="91440" tIns="45720" rIns="91440" bIns="45720" rtlCol="0" anchor="t">
            <a:normAutofit/>
          </a:bodyPr>
          <a:lstStyle/>
          <a:p>
            <a:pPr marL="0" indent="0" algn="just">
              <a:lnSpc>
                <a:spcPct val="150000"/>
              </a:lnSpc>
              <a:buNone/>
            </a:pPr>
            <a:r>
              <a:rPr lang="en-SG" sz="2000" b="0">
                <a:solidFill>
                  <a:schemeClr val="tx1"/>
                </a:solidFill>
                <a:cs typeface="Arial"/>
              </a:rPr>
              <a:t>This project is about building a </a:t>
            </a:r>
            <a:r>
              <a:rPr lang="en-SG" sz="2000">
                <a:solidFill>
                  <a:schemeClr val="tx1"/>
                </a:solidFill>
                <a:cs typeface="Arial"/>
              </a:rPr>
              <a:t>recommender system </a:t>
            </a:r>
            <a:r>
              <a:rPr lang="en-SG" sz="2000" b="0">
                <a:solidFill>
                  <a:schemeClr val="tx1"/>
                </a:solidFill>
                <a:cs typeface="Arial"/>
              </a:rPr>
              <a:t>to aid parents in searching for a suitable pre-school </a:t>
            </a:r>
            <a:r>
              <a:rPr lang="en-SG" sz="2000">
                <a:solidFill>
                  <a:schemeClr val="tx1"/>
                </a:solidFill>
                <a:cs typeface="Arial"/>
              </a:rPr>
              <a:t>based on their preferences and constraints</a:t>
            </a:r>
            <a:r>
              <a:rPr lang="en-SG" sz="2000" b="0">
                <a:solidFill>
                  <a:schemeClr val="tx1"/>
                </a:solidFill>
                <a:cs typeface="Arial"/>
              </a:rPr>
              <a:t>. </a:t>
            </a:r>
          </a:p>
          <a:p>
            <a:pPr marL="0" indent="0" algn="just">
              <a:lnSpc>
                <a:spcPct val="150000"/>
              </a:lnSpc>
              <a:buNone/>
            </a:pPr>
            <a:r>
              <a:rPr lang="en-SG" sz="2000" b="0">
                <a:solidFill>
                  <a:schemeClr val="tx1"/>
                </a:solidFill>
                <a:cs typeface="Arial"/>
              </a:rPr>
              <a:t>The</a:t>
            </a:r>
            <a:r>
              <a:rPr lang="en-US" sz="2000" b="0">
                <a:solidFill>
                  <a:schemeClr val="tx1"/>
                </a:solidFill>
                <a:cs typeface="Arial"/>
              </a:rPr>
              <a:t> application can help parents in </a:t>
            </a:r>
            <a:r>
              <a:rPr lang="en-US" sz="2000">
                <a:solidFill>
                  <a:schemeClr val="tx1"/>
                </a:solidFill>
                <a:cs typeface="Arial"/>
              </a:rPr>
              <a:t>simplifying</a:t>
            </a:r>
            <a:r>
              <a:rPr lang="en-US" sz="2000" b="0">
                <a:solidFill>
                  <a:schemeClr val="tx1"/>
                </a:solidFill>
                <a:cs typeface="Arial"/>
              </a:rPr>
              <a:t> the decision and </a:t>
            </a:r>
            <a:r>
              <a:rPr lang="en-US" sz="2000">
                <a:solidFill>
                  <a:schemeClr val="tx1"/>
                </a:solidFill>
                <a:cs typeface="Arial"/>
              </a:rPr>
              <a:t>demystifying</a:t>
            </a:r>
            <a:r>
              <a:rPr lang="en-US" sz="2000" b="0">
                <a:solidFill>
                  <a:schemeClr val="tx1"/>
                </a:solidFill>
                <a:cs typeface="Arial"/>
              </a:rPr>
              <a:t> what to look out for in a pre-school in today’s world of exploding information on the internet such as forums, pre-school websites, social media. Currently, parents are limited to internet research, site visits or basic search tool for preschools.</a:t>
            </a:r>
            <a:endParaRPr lang="en-US" sz="2000" b="0">
              <a:solidFill>
                <a:schemeClr val="tx1"/>
              </a:solidFill>
            </a:endParaRPr>
          </a:p>
          <a:p>
            <a:pPr marL="0" indent="0" algn="just">
              <a:lnSpc>
                <a:spcPct val="150000"/>
              </a:lnSpc>
              <a:buNone/>
            </a:pPr>
            <a:r>
              <a:rPr lang="en-US" sz="2000" b="0">
                <a:solidFill>
                  <a:schemeClr val="tx1"/>
                </a:solidFill>
                <a:cs typeface="Arial"/>
              </a:rPr>
              <a:t>The goal of the project is to build a </a:t>
            </a:r>
            <a:r>
              <a:rPr lang="en-US" sz="2000">
                <a:solidFill>
                  <a:schemeClr val="tx1"/>
                </a:solidFill>
                <a:cs typeface="Arial"/>
              </a:rPr>
              <a:t>Minimum Viable Product (MVP) </a:t>
            </a:r>
            <a:r>
              <a:rPr lang="en-US" sz="2000" b="0">
                <a:solidFill>
                  <a:schemeClr val="tx1"/>
                </a:solidFill>
                <a:cs typeface="Arial"/>
              </a:rPr>
              <a:t>to test out whether the model recommendation based on limited set of features is useful to a parent with child of pre-school going age before considering to expand its features and scope. </a:t>
            </a:r>
            <a:endParaRPr lang="en-US" sz="2000" b="0">
              <a:solidFill>
                <a:schemeClr val="tx1"/>
              </a:solidFill>
            </a:endParaRPr>
          </a:p>
        </p:txBody>
      </p:sp>
      <p:sp>
        <p:nvSpPr>
          <p:cNvPr id="5" name="Slide Number Placeholder 4"/>
          <p:cNvSpPr>
            <a:spLocks noGrp="1"/>
          </p:cNvSpPr>
          <p:nvPr>
            <p:ph type="sldNum" sz="quarter" idx="16"/>
          </p:nvPr>
        </p:nvSpPr>
        <p:spPr/>
        <p:txBody>
          <a:bodyPr/>
          <a:lstStyle/>
          <a:p>
            <a:fld id="{2F63C605-4FC6-46DE-BC90-871762EA3F52}" type="slidenum">
              <a:rPr lang="en-SG" smtClean="0"/>
              <a:pPr/>
              <a:t>2</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Tree>
    <p:extLst>
      <p:ext uri="{BB962C8B-B14F-4D97-AF65-F5344CB8AC3E}">
        <p14:creationId xmlns:p14="http://schemas.microsoft.com/office/powerpoint/2010/main" val="232446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1D345-735B-C2FD-48D8-E536D6A0B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63ADF-7116-980A-AF7A-E28AEC78F411}"/>
              </a:ext>
            </a:extLst>
          </p:cNvPr>
          <p:cNvSpPr>
            <a:spLocks noGrp="1"/>
          </p:cNvSpPr>
          <p:nvPr>
            <p:ph type="title"/>
          </p:nvPr>
        </p:nvSpPr>
        <p:spPr>
          <a:xfrm>
            <a:off x="517817" y="250833"/>
            <a:ext cx="9120937" cy="545561"/>
          </a:xfrm>
        </p:spPr>
        <p:txBody>
          <a:bodyPr/>
          <a:lstStyle/>
          <a:p>
            <a:r>
              <a:rPr lang="en-US">
                <a:cs typeface="Arial"/>
              </a:rPr>
              <a:t>Project Background</a:t>
            </a:r>
            <a:endParaRPr lang="en-SG"/>
          </a:p>
        </p:txBody>
      </p:sp>
      <p:sp>
        <p:nvSpPr>
          <p:cNvPr id="3" name="Content Placeholder 2">
            <a:extLst>
              <a:ext uri="{FF2B5EF4-FFF2-40B4-BE49-F238E27FC236}">
                <a16:creationId xmlns:a16="http://schemas.microsoft.com/office/drawing/2014/main" id="{90D05AEE-A784-36B0-7380-15F59D37DEAB}"/>
              </a:ext>
            </a:extLst>
          </p:cNvPr>
          <p:cNvSpPr>
            <a:spLocks noGrp="1"/>
          </p:cNvSpPr>
          <p:nvPr>
            <p:ph sz="quarter" idx="13"/>
          </p:nvPr>
        </p:nvSpPr>
        <p:spPr>
          <a:xfrm>
            <a:off x="517814" y="1163782"/>
            <a:ext cx="11130395" cy="4808192"/>
          </a:xfrm>
        </p:spPr>
        <p:txBody>
          <a:bodyPr vert="horz" lIns="91440" tIns="45720" rIns="91440" bIns="45720" rtlCol="0" anchor="t">
            <a:normAutofit/>
          </a:bodyPr>
          <a:lstStyle/>
          <a:p>
            <a:pPr marL="0" indent="0" algn="just">
              <a:lnSpc>
                <a:spcPct val="150000"/>
              </a:lnSpc>
              <a:buNone/>
            </a:pPr>
            <a:r>
              <a:rPr lang="en-US" sz="2000" b="0">
                <a:solidFill>
                  <a:schemeClr val="tx1"/>
                </a:solidFill>
                <a:cs typeface="Arial"/>
              </a:rPr>
              <a:t>The Singapore government is increasingly concerned about ensuring that every child does not </a:t>
            </a:r>
            <a:r>
              <a:rPr lang="en-US" sz="2000">
                <a:solidFill>
                  <a:schemeClr val="tx1"/>
                </a:solidFill>
                <a:cs typeface="Arial"/>
              </a:rPr>
              <a:t>fall behind </a:t>
            </a:r>
            <a:r>
              <a:rPr lang="en-US" sz="2000" b="0">
                <a:solidFill>
                  <a:schemeClr val="tx1"/>
                </a:solidFill>
                <a:cs typeface="Arial"/>
              </a:rPr>
              <a:t>in early childhood education, given its importance.</a:t>
            </a:r>
            <a:r>
              <a:rPr lang="en-GB" sz="2000" b="0" baseline="30000">
                <a:solidFill>
                  <a:schemeClr val="tx1"/>
                </a:solidFill>
              </a:rPr>
              <a:t>1</a:t>
            </a:r>
            <a:r>
              <a:rPr lang="en-US" sz="2000" b="0">
                <a:solidFill>
                  <a:schemeClr val="tx1"/>
                </a:solidFill>
                <a:cs typeface="Arial"/>
              </a:rPr>
              <a:t> However, parents are faced with the </a:t>
            </a:r>
            <a:r>
              <a:rPr lang="en-US" sz="2000">
                <a:solidFill>
                  <a:schemeClr val="tx1"/>
                </a:solidFill>
                <a:cs typeface="Arial"/>
              </a:rPr>
              <a:t>tradeoffs</a:t>
            </a:r>
            <a:r>
              <a:rPr lang="en-US" sz="2000" b="0">
                <a:solidFill>
                  <a:schemeClr val="tx1"/>
                </a:solidFill>
                <a:cs typeface="Arial"/>
              </a:rPr>
              <a:t> of wanting the best for their child and the reality of dual income family and high cost of living in Singapore, despite the government support.</a:t>
            </a:r>
          </a:p>
          <a:p>
            <a:pPr marL="0" indent="0" algn="just">
              <a:lnSpc>
                <a:spcPct val="150000"/>
              </a:lnSpc>
              <a:buNone/>
            </a:pPr>
            <a:r>
              <a:rPr lang="en-US" sz="2000" b="0">
                <a:solidFill>
                  <a:schemeClr val="tx1"/>
                </a:solidFill>
                <a:cs typeface="Arial"/>
              </a:rPr>
              <a:t>Underlying this trend is that young parents today are more digitally savvy and are also relying on digital media for information and social interactions, as compared to the older generations. With the explosion of information on the internet, it is becoming </a:t>
            </a:r>
            <a:r>
              <a:rPr lang="en-US" sz="2000">
                <a:solidFill>
                  <a:schemeClr val="tx1"/>
                </a:solidFill>
                <a:cs typeface="Arial"/>
              </a:rPr>
              <a:t>harder to distill out relevant information</a:t>
            </a:r>
            <a:r>
              <a:rPr lang="en-US" sz="2000" b="0">
                <a:solidFill>
                  <a:schemeClr val="tx1"/>
                </a:solidFill>
                <a:cs typeface="Arial"/>
              </a:rPr>
              <a:t> to make the best decision to which pre-school best meets their needs and situation. This is where the recommender system can </a:t>
            </a:r>
            <a:r>
              <a:rPr lang="en-US" sz="2000">
                <a:solidFill>
                  <a:schemeClr val="tx1"/>
                </a:solidFill>
                <a:cs typeface="Arial"/>
              </a:rPr>
              <a:t>support</a:t>
            </a:r>
            <a:r>
              <a:rPr lang="en-US" sz="2000" b="0">
                <a:solidFill>
                  <a:schemeClr val="tx1"/>
                </a:solidFill>
                <a:cs typeface="Arial"/>
              </a:rPr>
              <a:t> in their decision making.</a:t>
            </a:r>
            <a:endParaRPr lang="en-US" sz="2000" b="0">
              <a:solidFill>
                <a:schemeClr val="tx1"/>
              </a:solidFill>
            </a:endParaRPr>
          </a:p>
        </p:txBody>
      </p:sp>
      <p:sp>
        <p:nvSpPr>
          <p:cNvPr id="5" name="Slide Number Placeholder 4">
            <a:extLst>
              <a:ext uri="{FF2B5EF4-FFF2-40B4-BE49-F238E27FC236}">
                <a16:creationId xmlns:a16="http://schemas.microsoft.com/office/drawing/2014/main" id="{0F218EBE-598B-8024-F7D6-BA48C2BF5E99}"/>
              </a:ext>
            </a:extLst>
          </p:cNvPr>
          <p:cNvSpPr>
            <a:spLocks noGrp="1"/>
          </p:cNvSpPr>
          <p:nvPr>
            <p:ph type="sldNum" sz="quarter" idx="16"/>
          </p:nvPr>
        </p:nvSpPr>
        <p:spPr/>
        <p:txBody>
          <a:bodyPr/>
          <a:lstStyle/>
          <a:p>
            <a:fld id="{2F63C605-4FC6-46DE-BC90-871762EA3F52}" type="slidenum">
              <a:rPr lang="en-SG" smtClean="0"/>
              <a:pPr/>
              <a:t>3</a:t>
            </a:fld>
            <a:endParaRPr lang="en-SG"/>
          </a:p>
        </p:txBody>
      </p:sp>
      <p:sp>
        <p:nvSpPr>
          <p:cNvPr id="6" name="Footer Placeholder 7">
            <a:extLst>
              <a:ext uri="{FF2B5EF4-FFF2-40B4-BE49-F238E27FC236}">
                <a16:creationId xmlns:a16="http://schemas.microsoft.com/office/drawing/2014/main" id="{7344802C-97E2-4E16-1DBB-C80D54D01DFD}"/>
              </a:ext>
            </a:extLst>
          </p:cNvPr>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
        <p:nvSpPr>
          <p:cNvPr id="7" name="TextBox 6">
            <a:extLst>
              <a:ext uri="{FF2B5EF4-FFF2-40B4-BE49-F238E27FC236}">
                <a16:creationId xmlns:a16="http://schemas.microsoft.com/office/drawing/2014/main" id="{22D40F09-58C4-F18A-741C-62B0C0DF482C}"/>
              </a:ext>
            </a:extLst>
          </p:cNvPr>
          <p:cNvSpPr txBox="1"/>
          <p:nvPr/>
        </p:nvSpPr>
        <p:spPr>
          <a:xfrm>
            <a:off x="517814" y="6018395"/>
            <a:ext cx="11208326" cy="307777"/>
          </a:xfrm>
          <a:prstGeom prst="rect">
            <a:avLst/>
          </a:prstGeom>
          <a:noFill/>
        </p:spPr>
        <p:txBody>
          <a:bodyPr wrap="square">
            <a:spAutoFit/>
          </a:bodyPr>
          <a:lstStyle/>
          <a:p>
            <a:r>
              <a:rPr lang="en-GB" sz="1400" baseline="30000">
                <a:hlinkClick r:id="rId3"/>
              </a:rPr>
              <a:t>1</a:t>
            </a:r>
            <a:r>
              <a:rPr lang="en-GB" sz="1400">
                <a:hlinkClick r:id="rId3"/>
              </a:rPr>
              <a:t> Commentary: How Budget 2024 sets out to tackle wage gaps and social mobility in Singapore - TODAY (todayonline.com)</a:t>
            </a:r>
            <a:endParaRPr lang="en-SG" sz="1400"/>
          </a:p>
        </p:txBody>
      </p:sp>
    </p:spTree>
    <p:extLst>
      <p:ext uri="{BB962C8B-B14F-4D97-AF65-F5344CB8AC3E}">
        <p14:creationId xmlns:p14="http://schemas.microsoft.com/office/powerpoint/2010/main" val="232515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E6CD-7164-267D-AA32-3D3B310C60C7}"/>
              </a:ext>
            </a:extLst>
          </p:cNvPr>
          <p:cNvSpPr>
            <a:spLocks noGrp="1"/>
          </p:cNvSpPr>
          <p:nvPr>
            <p:ph type="title"/>
          </p:nvPr>
        </p:nvSpPr>
        <p:spPr>
          <a:xfrm>
            <a:off x="376007" y="250833"/>
            <a:ext cx="9262747" cy="857856"/>
          </a:xfrm>
        </p:spPr>
        <p:txBody>
          <a:bodyPr>
            <a:normAutofit fontScale="90000"/>
          </a:bodyPr>
          <a:lstStyle/>
          <a:p>
            <a:r>
              <a:rPr lang="en-US">
                <a:cs typeface="Arial"/>
              </a:rPr>
              <a:t>Project Background</a:t>
            </a:r>
            <a:br>
              <a:rPr lang="en-US">
                <a:cs typeface="Arial"/>
              </a:rPr>
            </a:br>
            <a:r>
              <a:rPr lang="en-US" sz="3100" i="1">
                <a:cs typeface="Arial"/>
              </a:rPr>
              <a:t>Landscape</a:t>
            </a:r>
            <a:endParaRPr lang="en-US" sz="3100" i="1"/>
          </a:p>
        </p:txBody>
      </p:sp>
      <p:sp>
        <p:nvSpPr>
          <p:cNvPr id="3" name="Content Placeholder 2">
            <a:extLst>
              <a:ext uri="{FF2B5EF4-FFF2-40B4-BE49-F238E27FC236}">
                <a16:creationId xmlns:a16="http://schemas.microsoft.com/office/drawing/2014/main" id="{F2DDF4F5-4737-A7F1-D480-26F07C209333}"/>
              </a:ext>
            </a:extLst>
          </p:cNvPr>
          <p:cNvSpPr>
            <a:spLocks noGrp="1"/>
          </p:cNvSpPr>
          <p:nvPr>
            <p:ph sz="quarter" idx="13"/>
          </p:nvPr>
        </p:nvSpPr>
        <p:spPr>
          <a:xfrm>
            <a:off x="376005" y="1037984"/>
            <a:ext cx="11464975" cy="4778139"/>
          </a:xfrm>
        </p:spPr>
        <p:txBody>
          <a:bodyPr vert="horz" lIns="91440" tIns="45720" rIns="91440" bIns="45720" rtlCol="0" anchor="t">
            <a:normAutofit/>
          </a:bodyPr>
          <a:lstStyle/>
          <a:p>
            <a:pPr marL="356870" indent="-356870"/>
            <a:r>
              <a:rPr lang="en-US">
                <a:solidFill>
                  <a:schemeClr val="tx1"/>
                </a:solidFill>
                <a:cs typeface="Arial"/>
              </a:rPr>
              <a:t>Problem faced by parents </a:t>
            </a:r>
            <a:endParaRPr lang="en-GB" sz="900" b="0" baseline="30000">
              <a:solidFill>
                <a:schemeClr val="tx1"/>
              </a:solidFill>
              <a:cs typeface="Arial"/>
            </a:endParaRPr>
          </a:p>
          <a:p>
            <a:pPr marL="804545" lvl="1" indent="-447040"/>
            <a:r>
              <a:rPr lang="en-US" sz="1600">
                <a:solidFill>
                  <a:schemeClr val="tx1"/>
                </a:solidFill>
                <a:cs typeface="Arial"/>
              </a:rPr>
              <a:t>Multiple</a:t>
            </a:r>
            <a:r>
              <a:rPr lang="en-US" sz="1600" b="0">
                <a:solidFill>
                  <a:schemeClr val="tx1"/>
                </a:solidFill>
                <a:cs typeface="Arial"/>
              </a:rPr>
              <a:t> </a:t>
            </a:r>
            <a:r>
              <a:rPr lang="en-US" sz="1600">
                <a:solidFill>
                  <a:schemeClr val="tx1"/>
                </a:solidFill>
                <a:cs typeface="Arial"/>
              </a:rPr>
              <a:t>suitable preschool </a:t>
            </a:r>
            <a:r>
              <a:rPr lang="en-US" sz="1600" b="0">
                <a:solidFill>
                  <a:schemeClr val="tx1"/>
                </a:solidFill>
                <a:cs typeface="Arial"/>
              </a:rPr>
              <a:t>factors </a:t>
            </a:r>
            <a:r>
              <a:rPr lang="en-US" sz="1600">
                <a:solidFill>
                  <a:schemeClr val="tx1"/>
                </a:solidFill>
                <a:cs typeface="Arial"/>
              </a:rPr>
              <a:t>to consider </a:t>
            </a:r>
            <a:r>
              <a:rPr lang="en-US" sz="1600" b="0">
                <a:solidFill>
                  <a:schemeClr val="tx1"/>
                </a:solidFill>
                <a:cs typeface="Arial"/>
              </a:rPr>
              <a:t>– distance, </a:t>
            </a:r>
            <a:r>
              <a:rPr lang="en-US" sz="1600">
                <a:solidFill>
                  <a:schemeClr val="tx1"/>
                </a:solidFill>
                <a:cs typeface="Arial"/>
              </a:rPr>
              <a:t>cost</a:t>
            </a:r>
            <a:r>
              <a:rPr lang="en-US" sz="1600" b="0">
                <a:solidFill>
                  <a:schemeClr val="tx1"/>
                </a:solidFill>
                <a:cs typeface="Arial"/>
              </a:rPr>
              <a:t>, </a:t>
            </a:r>
            <a:r>
              <a:rPr lang="en-US" sz="1600">
                <a:solidFill>
                  <a:schemeClr val="tx1"/>
                </a:solidFill>
                <a:ea typeface="+mj-lt"/>
                <a:cs typeface="+mj-lt"/>
              </a:rPr>
              <a:t>center's</a:t>
            </a:r>
            <a:r>
              <a:rPr lang="en-US" sz="1600" b="0">
                <a:solidFill>
                  <a:schemeClr val="tx1"/>
                </a:solidFill>
                <a:ea typeface="+mj-lt"/>
                <a:cs typeface="+mj-lt"/>
              </a:rPr>
              <a:t> values</a:t>
            </a:r>
            <a:r>
              <a:rPr lang="en-US" sz="1600">
                <a:solidFill>
                  <a:schemeClr val="tx1"/>
                </a:solidFill>
                <a:ea typeface="+mj-lt"/>
                <a:cs typeface="+mj-lt"/>
              </a:rPr>
              <a:t>,</a:t>
            </a:r>
            <a:r>
              <a:rPr lang="en-US" sz="1600" b="0">
                <a:solidFill>
                  <a:schemeClr val="tx1"/>
                </a:solidFill>
                <a:ea typeface="+mj-lt"/>
                <a:cs typeface="+mj-lt"/>
              </a:rPr>
              <a:t> teaching approaches, safe and quality </a:t>
            </a:r>
            <a:r>
              <a:rPr lang="en-US" sz="1600">
                <a:solidFill>
                  <a:schemeClr val="tx1"/>
                </a:solidFill>
                <a:ea typeface="+mj-lt"/>
                <a:cs typeface="+mj-lt"/>
              </a:rPr>
              <a:t>center </a:t>
            </a:r>
            <a:r>
              <a:rPr lang="en-US" sz="1600" err="1">
                <a:solidFill>
                  <a:schemeClr val="tx1"/>
                </a:solidFill>
                <a:ea typeface="+mj-lt"/>
                <a:cs typeface="+mj-lt"/>
              </a:rPr>
              <a:t>programmes</a:t>
            </a:r>
            <a:r>
              <a:rPr lang="en-US" sz="1600">
                <a:solidFill>
                  <a:schemeClr val="tx1"/>
                </a:solidFill>
                <a:ea typeface="+mj-lt"/>
                <a:cs typeface="+mj-lt"/>
              </a:rPr>
              <a:t>, hygiene </a:t>
            </a:r>
            <a:r>
              <a:rPr lang="en-US" sz="1600" baseline="30000">
                <a:solidFill>
                  <a:schemeClr val="tx1"/>
                </a:solidFill>
                <a:cs typeface="Arial"/>
              </a:rPr>
              <a:t>2</a:t>
            </a:r>
            <a:r>
              <a:rPr lang="en-US" sz="1600">
                <a:solidFill>
                  <a:schemeClr val="tx1"/>
                </a:solidFill>
                <a:cs typeface="Arial"/>
              </a:rPr>
              <a:t>, teachers, meals, enrollment and financial matters</a:t>
            </a:r>
            <a:r>
              <a:rPr lang="en-US" sz="1600" baseline="30000">
                <a:solidFill>
                  <a:schemeClr val="tx1"/>
                </a:solidFill>
                <a:cs typeface="Arial"/>
              </a:rPr>
              <a:t>5</a:t>
            </a:r>
            <a:endParaRPr lang="en-US" sz="1600" baseline="30000">
              <a:solidFill>
                <a:schemeClr val="tx1"/>
              </a:solidFill>
              <a:ea typeface="+mj-lt"/>
              <a:cs typeface="+mj-lt"/>
            </a:endParaRPr>
          </a:p>
          <a:p>
            <a:pPr marL="804545" lvl="1" indent="-447040"/>
            <a:r>
              <a:rPr lang="en-US" sz="1600">
                <a:solidFill>
                  <a:schemeClr val="tx1"/>
                </a:solidFill>
                <a:cs typeface="Arial"/>
              </a:rPr>
              <a:t>Presence of different accrediting metrics – license tenure, length of tenure previously attained, SPARK accreditation </a:t>
            </a:r>
            <a:r>
              <a:rPr lang="en-US" sz="1600" baseline="30000">
                <a:solidFill>
                  <a:schemeClr val="tx1"/>
                </a:solidFill>
                <a:cs typeface="Arial"/>
              </a:rPr>
              <a:t>6</a:t>
            </a:r>
            <a:r>
              <a:rPr lang="en-US" sz="1600">
                <a:solidFill>
                  <a:schemeClr val="tx1"/>
                </a:solidFill>
                <a:cs typeface="Arial"/>
              </a:rPr>
              <a:t> (not compulsory)</a:t>
            </a:r>
            <a:endParaRPr lang="en-US" sz="1600">
              <a:solidFill>
                <a:schemeClr val="tx1"/>
              </a:solidFill>
            </a:endParaRPr>
          </a:p>
          <a:p>
            <a:pPr marL="804545" lvl="1" indent="-447040"/>
            <a:r>
              <a:rPr lang="en-US" sz="1600">
                <a:solidFill>
                  <a:schemeClr val="tx1"/>
                </a:solidFill>
                <a:cs typeface="Arial"/>
              </a:rPr>
              <a:t>Require domain knowledge to make optimal choice – price may not be best indicator of suitability (head, heart and gut factors</a:t>
            </a:r>
            <a:r>
              <a:rPr lang="en-US" sz="1600" baseline="30000">
                <a:solidFill>
                  <a:schemeClr val="tx1"/>
                </a:solidFill>
                <a:cs typeface="Arial"/>
              </a:rPr>
              <a:t>3</a:t>
            </a:r>
            <a:r>
              <a:rPr lang="en-US" sz="1600">
                <a:solidFill>
                  <a:schemeClr val="tx1"/>
                </a:solidFill>
                <a:cs typeface="Arial"/>
              </a:rPr>
              <a:t>, expert advice)</a:t>
            </a:r>
          </a:p>
          <a:p>
            <a:pPr marL="356870" indent="-447040"/>
            <a:r>
              <a:rPr lang="en-US">
                <a:solidFill>
                  <a:schemeClr val="tx1"/>
                </a:solidFill>
                <a:cs typeface="Arial"/>
              </a:rPr>
              <a:t>Market Landscape </a:t>
            </a:r>
            <a:endParaRPr lang="en-US" sz="2000" b="0">
              <a:solidFill>
                <a:schemeClr val="tx1"/>
              </a:solidFill>
              <a:cs typeface="Arial"/>
            </a:endParaRPr>
          </a:p>
          <a:p>
            <a:pPr marL="804545" lvl="1" indent="-447040"/>
            <a:r>
              <a:rPr lang="en-US" sz="1600">
                <a:solidFill>
                  <a:schemeClr val="tx1"/>
                </a:solidFill>
                <a:cs typeface="Arial"/>
              </a:rPr>
              <a:t>Large offering of preschool choices - 1,600 childcare </a:t>
            </a:r>
            <a:r>
              <a:rPr lang="en-US" sz="1600" err="1">
                <a:solidFill>
                  <a:schemeClr val="tx1"/>
                </a:solidFill>
                <a:cs typeface="Arial"/>
              </a:rPr>
              <a:t>centres</a:t>
            </a:r>
            <a:r>
              <a:rPr lang="en-US" sz="1600">
                <a:solidFill>
                  <a:schemeClr val="tx1"/>
                </a:solidFill>
                <a:cs typeface="Arial"/>
              </a:rPr>
              <a:t> and close to 380 kindergartens</a:t>
            </a:r>
            <a:r>
              <a:rPr lang="en-GB" sz="700" baseline="30000">
                <a:solidFill>
                  <a:schemeClr val="tx1"/>
                </a:solidFill>
                <a:cs typeface="Arial"/>
              </a:rPr>
              <a:t>1</a:t>
            </a:r>
            <a:endParaRPr lang="en-GB" sz="700">
              <a:solidFill>
                <a:schemeClr val="tx1"/>
              </a:solidFill>
              <a:cs typeface="Arial"/>
            </a:endParaRPr>
          </a:p>
          <a:p>
            <a:pPr marL="804545" lvl="1" indent="-447040"/>
            <a:r>
              <a:rPr lang="en-US" sz="1600">
                <a:solidFill>
                  <a:schemeClr val="tx1"/>
                </a:solidFill>
                <a:cs typeface="Arial"/>
              </a:rPr>
              <a:t>Manual research process by parents to search internet sites or make </a:t>
            </a:r>
            <a:r>
              <a:rPr lang="en-US" sz="1600" err="1">
                <a:solidFill>
                  <a:schemeClr val="tx1"/>
                </a:solidFill>
                <a:cs typeface="Arial"/>
              </a:rPr>
              <a:t>recee</a:t>
            </a:r>
            <a:r>
              <a:rPr lang="en-US" sz="1600">
                <a:solidFill>
                  <a:schemeClr val="tx1"/>
                </a:solidFill>
                <a:cs typeface="Arial"/>
              </a:rPr>
              <a:t> visits</a:t>
            </a:r>
            <a:endParaRPr lang="en-US">
              <a:solidFill>
                <a:schemeClr val="tx1"/>
              </a:solidFill>
              <a:cs typeface="Arial"/>
            </a:endParaRPr>
          </a:p>
          <a:p>
            <a:pPr marL="804545" lvl="1" indent="-447040"/>
            <a:r>
              <a:rPr lang="en-US" sz="1600">
                <a:solidFill>
                  <a:schemeClr val="tx1"/>
                </a:solidFill>
                <a:cs typeface="Arial"/>
              </a:rPr>
              <a:t>Few technology sites offering comparison, recommending or matching</a:t>
            </a:r>
          </a:p>
          <a:p>
            <a:pPr marL="804545" lvl="1" indent="-447040"/>
            <a:r>
              <a:rPr lang="en-US" sz="1600">
                <a:solidFill>
                  <a:schemeClr val="tx1"/>
                </a:solidFill>
                <a:cs typeface="Arial"/>
              </a:rPr>
              <a:t>Lower level of technology innovation in preschool education information space</a:t>
            </a:r>
            <a:endParaRPr lang="en-US" sz="1600">
              <a:solidFill>
                <a:schemeClr val="tx1"/>
              </a:solidFill>
            </a:endParaRPr>
          </a:p>
          <a:p>
            <a:pPr marL="804545" lvl="1" indent="-447040"/>
            <a:endParaRPr lang="en-US" sz="1600">
              <a:solidFill>
                <a:schemeClr val="tx1"/>
              </a:solidFill>
            </a:endParaRPr>
          </a:p>
          <a:p>
            <a:pPr marL="804545" lvl="1" indent="-447040"/>
            <a:endParaRPr lang="en-US" sz="1600">
              <a:solidFill>
                <a:schemeClr val="tx1"/>
              </a:solidFill>
            </a:endParaRPr>
          </a:p>
          <a:p>
            <a:pPr marL="804545" lvl="1" indent="-447040"/>
            <a:endParaRPr lang="en-US" sz="1600">
              <a:solidFill>
                <a:schemeClr val="tx1"/>
              </a:solidFill>
            </a:endParaRPr>
          </a:p>
          <a:p>
            <a:pPr marL="357505" lvl="1" indent="0">
              <a:buNone/>
            </a:pPr>
            <a:endParaRPr lang="en-US" sz="1600">
              <a:solidFill>
                <a:schemeClr val="tx1"/>
              </a:solidFill>
            </a:endParaRPr>
          </a:p>
          <a:p>
            <a:pPr marL="1163320" lvl="2" indent="-358140">
              <a:buFont typeface="Wingdings" panose="020B0604020202020204" pitchFamily="34" charset="0"/>
              <a:buChar char="§"/>
            </a:pPr>
            <a:endParaRPr lang="en-GB" sz="600" baseline="30000">
              <a:solidFill>
                <a:schemeClr val="tx1"/>
              </a:solidFill>
            </a:endParaRPr>
          </a:p>
          <a:p>
            <a:pPr marL="1163320" lvl="2" indent="-358140">
              <a:buFont typeface="Wingdings" panose="020B0604020202020204" pitchFamily="34" charset="0"/>
              <a:buChar char="§"/>
            </a:pPr>
            <a:endParaRPr lang="en-GB" sz="600" baseline="30000">
              <a:solidFill>
                <a:schemeClr val="tx1"/>
              </a:solidFill>
            </a:endParaRPr>
          </a:p>
          <a:p>
            <a:pPr marL="804545" lvl="1" indent="-447040"/>
            <a:endParaRPr lang="en-US" b="1">
              <a:solidFill>
                <a:schemeClr val="tx1"/>
              </a:solidFill>
            </a:endParaRPr>
          </a:p>
          <a:p>
            <a:pPr marL="1163320" lvl="2" indent="-358140">
              <a:buFont typeface="Wingdings" panose="020B0604020202020204" pitchFamily="34" charset="0"/>
              <a:buChar char="§"/>
            </a:pPr>
            <a:endParaRPr lang="en-US" sz="1200" b="1">
              <a:solidFill>
                <a:schemeClr val="tx1"/>
              </a:solidFill>
            </a:endParaRPr>
          </a:p>
        </p:txBody>
      </p:sp>
      <p:sp>
        <p:nvSpPr>
          <p:cNvPr id="7" name="TextBox 6">
            <a:extLst>
              <a:ext uri="{FF2B5EF4-FFF2-40B4-BE49-F238E27FC236}">
                <a16:creationId xmlns:a16="http://schemas.microsoft.com/office/drawing/2014/main" id="{BE4DF836-A6E4-76F8-96DB-09B146F5264A}"/>
              </a:ext>
            </a:extLst>
          </p:cNvPr>
          <p:cNvSpPr txBox="1"/>
          <p:nvPr/>
        </p:nvSpPr>
        <p:spPr>
          <a:xfrm>
            <a:off x="377648" y="5656902"/>
            <a:ext cx="11734115" cy="1200329"/>
          </a:xfrm>
          <a:prstGeom prst="rect">
            <a:avLst/>
          </a:prstGeom>
          <a:noFill/>
        </p:spPr>
        <p:txBody>
          <a:bodyPr wrap="square" lIns="91440" tIns="45720" rIns="91440" bIns="45720" anchor="t">
            <a:spAutoFit/>
          </a:bodyPr>
          <a:lstStyle/>
          <a:p>
            <a:r>
              <a:rPr lang="en-GB" sz="1200" baseline="30000">
                <a:latin typeface="Century Gothic"/>
                <a:cs typeface="Calibri"/>
              </a:rPr>
              <a:t>1,2,3</a:t>
            </a:r>
            <a:r>
              <a:rPr lang="en-GB" sz="1200">
                <a:latin typeface="Century Gothic"/>
                <a:cs typeface="Calibri"/>
              </a:rPr>
              <a:t> How</a:t>
            </a:r>
            <a:r>
              <a:rPr lang="en-GB" sz="1200">
                <a:latin typeface="Century Gothic"/>
                <a:ea typeface="+mn-lt"/>
                <a:cs typeface="Calibri"/>
              </a:rPr>
              <a:t> do parents pick the right preschool? Use head, heart and gut, say experts </a:t>
            </a:r>
            <a:r>
              <a:rPr lang="en-GB" sz="1200">
                <a:latin typeface="Century Gothic"/>
                <a:cs typeface="Calibri"/>
              </a:rPr>
              <a:t>- </a:t>
            </a:r>
            <a:r>
              <a:rPr lang="en-GB" sz="1200">
                <a:latin typeface="Century Gothic"/>
                <a:cs typeface="Calibri"/>
                <a:hlinkClick r:id="rId3"/>
              </a:rPr>
              <a:t>https</a:t>
            </a:r>
            <a:r>
              <a:rPr lang="en-GB" sz="1200">
                <a:latin typeface="Century Gothic"/>
                <a:ea typeface="+mn-lt"/>
                <a:cs typeface="Calibri"/>
                <a:hlinkClick r:id="rId3"/>
              </a:rPr>
              <a:t>://www.todayonline.com/singapore/how-pick-right-preschool-experts-2250981</a:t>
            </a:r>
            <a:r>
              <a:rPr lang="en-GB" sz="1200">
                <a:latin typeface="Century Gothic"/>
                <a:ea typeface="+mn-lt"/>
                <a:cs typeface="Calibri"/>
              </a:rPr>
              <a:t> </a:t>
            </a:r>
            <a:endParaRPr lang="en-GB" sz="1200">
              <a:latin typeface="Century Gothic"/>
              <a:cs typeface="Calibri"/>
            </a:endParaRPr>
          </a:p>
          <a:p>
            <a:r>
              <a:rPr lang="en-GB" sz="1200" baseline="30000">
                <a:latin typeface="Century Gothic"/>
                <a:cs typeface="Calibri"/>
              </a:rPr>
              <a:t>4</a:t>
            </a:r>
            <a:r>
              <a:rPr lang="en-GB" sz="1200">
                <a:latin typeface="Century Gothic"/>
                <a:cs typeface="Calibri"/>
              </a:rPr>
              <a:t> </a:t>
            </a:r>
            <a:r>
              <a:rPr lang="en-GB" sz="1200">
                <a:latin typeface="Century Gothic"/>
                <a:ea typeface="+mn-lt"/>
                <a:cs typeface="Calibri"/>
              </a:rPr>
              <a:t>7 things to consider when choosing a preschool, from location to licence tenure - </a:t>
            </a:r>
            <a:r>
              <a:rPr lang="en-GB" sz="1200">
                <a:latin typeface="Century Gothic"/>
                <a:ea typeface="+mn-lt"/>
                <a:cs typeface="Calibri"/>
                <a:hlinkClick r:id="rId4"/>
              </a:rPr>
              <a:t>https://www.channelnewsasia.com/singapore/choosing-preschool-what-look-out-tips-advice-3749441</a:t>
            </a:r>
            <a:r>
              <a:rPr lang="en-GB" sz="1200">
                <a:latin typeface="Century Gothic"/>
                <a:cs typeface="Calibri"/>
              </a:rPr>
              <a:t> </a:t>
            </a:r>
          </a:p>
          <a:p>
            <a:r>
              <a:rPr lang="en-US" sz="1200" baseline="30000">
                <a:latin typeface="Century Gothic"/>
                <a:cs typeface="Calibri"/>
              </a:rPr>
              <a:t>5 </a:t>
            </a:r>
            <a:r>
              <a:rPr lang="en-US" sz="1200">
                <a:latin typeface="Century Gothic"/>
                <a:cs typeface="Calibri"/>
              </a:rPr>
              <a:t> </a:t>
            </a:r>
            <a:r>
              <a:rPr lang="en-US" sz="1200">
                <a:latin typeface="Century Gothic"/>
                <a:ea typeface="+mn-lt"/>
                <a:cs typeface="Calibri"/>
              </a:rPr>
              <a:t>Choosing a preschool for your child - </a:t>
            </a:r>
            <a:r>
              <a:rPr lang="en-US" sz="1200">
                <a:latin typeface="Century Gothic"/>
                <a:ea typeface="+mn-lt"/>
                <a:cs typeface="Calibri"/>
                <a:hlinkClick r:id="rId5"/>
              </a:rPr>
              <a:t>ECDA | Choosing a preschool for your child</a:t>
            </a:r>
            <a:endParaRPr lang="en-US" sz="1200">
              <a:latin typeface="Century Gothic"/>
              <a:ea typeface="+mn-lt"/>
              <a:cs typeface="Calibri"/>
            </a:endParaRPr>
          </a:p>
          <a:p>
            <a:r>
              <a:rPr lang="en-US" sz="1200" baseline="30000">
                <a:latin typeface="Century Gothic"/>
                <a:cs typeface="Calibri"/>
              </a:rPr>
              <a:t>6</a:t>
            </a:r>
            <a:r>
              <a:rPr lang="en-US" sz="1200">
                <a:latin typeface="Century Gothic"/>
                <a:cs typeface="Calibri"/>
              </a:rPr>
              <a:t> </a:t>
            </a:r>
            <a:r>
              <a:rPr lang="en-US" sz="1200">
                <a:latin typeface="Century Gothic"/>
                <a:cs typeface="Calibri"/>
                <a:hlinkClick r:id="rId6"/>
              </a:rPr>
              <a:t>spark-certified-centres_2jan2024.pdf (ecda.gov.sg)</a:t>
            </a:r>
            <a:endParaRPr lang="en-US" sz="1200">
              <a:latin typeface="Century Gothic"/>
            </a:endParaRPr>
          </a:p>
        </p:txBody>
      </p:sp>
    </p:spTree>
    <p:extLst>
      <p:ext uri="{BB962C8B-B14F-4D97-AF65-F5344CB8AC3E}">
        <p14:creationId xmlns:p14="http://schemas.microsoft.com/office/powerpoint/2010/main" val="265968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17" y="250833"/>
            <a:ext cx="9120937" cy="545561"/>
          </a:xfrm>
        </p:spPr>
        <p:txBody>
          <a:bodyPr/>
          <a:lstStyle/>
          <a:p>
            <a:r>
              <a:rPr lang="en-US">
                <a:cs typeface="Arial"/>
              </a:rPr>
              <a:t>Product-Market Fit Pyramid</a:t>
            </a:r>
            <a:endParaRPr lang="en-US"/>
          </a:p>
        </p:txBody>
      </p:sp>
      <p:sp>
        <p:nvSpPr>
          <p:cNvPr id="5" name="Slide Number Placeholder 4"/>
          <p:cNvSpPr>
            <a:spLocks noGrp="1"/>
          </p:cNvSpPr>
          <p:nvPr>
            <p:ph type="sldNum" sz="quarter" idx="16"/>
          </p:nvPr>
        </p:nvSpPr>
        <p:spPr/>
        <p:txBody>
          <a:bodyPr/>
          <a:lstStyle/>
          <a:p>
            <a:fld id="{2F63C605-4FC6-46DE-BC90-871762EA3F52}" type="slidenum">
              <a:rPr lang="en-SG" smtClean="0"/>
              <a:pPr/>
              <a:t>5</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graphicFrame>
        <p:nvGraphicFramePr>
          <p:cNvPr id="3" name="Table 2">
            <a:extLst>
              <a:ext uri="{FF2B5EF4-FFF2-40B4-BE49-F238E27FC236}">
                <a16:creationId xmlns:a16="http://schemas.microsoft.com/office/drawing/2014/main" id="{CDE9F158-B1C9-BA62-C84F-D3F181D391D8}"/>
              </a:ext>
            </a:extLst>
          </p:cNvPr>
          <p:cNvGraphicFramePr>
            <a:graphicFrameLocks noGrp="1"/>
          </p:cNvGraphicFramePr>
          <p:nvPr>
            <p:extLst>
              <p:ext uri="{D42A27DB-BD31-4B8C-83A1-F6EECF244321}">
                <p14:modId xmlns:p14="http://schemas.microsoft.com/office/powerpoint/2010/main" val="2882389378"/>
              </p:ext>
            </p:extLst>
          </p:nvPr>
        </p:nvGraphicFramePr>
        <p:xfrm>
          <a:off x="513657" y="956171"/>
          <a:ext cx="11242060" cy="5594908"/>
        </p:xfrm>
        <a:graphic>
          <a:graphicData uri="http://schemas.openxmlformats.org/drawingml/2006/table">
            <a:tbl>
              <a:tblPr firstRow="1" bandRow="1">
                <a:tableStyleId>{5940675A-B579-460E-94D1-54222C63F5DA}</a:tableStyleId>
              </a:tblPr>
              <a:tblGrid>
                <a:gridCol w="2810515">
                  <a:extLst>
                    <a:ext uri="{9D8B030D-6E8A-4147-A177-3AD203B41FA5}">
                      <a16:colId xmlns:a16="http://schemas.microsoft.com/office/drawing/2014/main" val="2523238413"/>
                    </a:ext>
                  </a:extLst>
                </a:gridCol>
                <a:gridCol w="2810515">
                  <a:extLst>
                    <a:ext uri="{9D8B030D-6E8A-4147-A177-3AD203B41FA5}">
                      <a16:colId xmlns:a16="http://schemas.microsoft.com/office/drawing/2014/main" val="375227685"/>
                    </a:ext>
                  </a:extLst>
                </a:gridCol>
                <a:gridCol w="2810515">
                  <a:extLst>
                    <a:ext uri="{9D8B030D-6E8A-4147-A177-3AD203B41FA5}">
                      <a16:colId xmlns:a16="http://schemas.microsoft.com/office/drawing/2014/main" val="794162329"/>
                    </a:ext>
                  </a:extLst>
                </a:gridCol>
                <a:gridCol w="2810515">
                  <a:extLst>
                    <a:ext uri="{9D8B030D-6E8A-4147-A177-3AD203B41FA5}">
                      <a16:colId xmlns:a16="http://schemas.microsoft.com/office/drawing/2014/main" val="2604848325"/>
                    </a:ext>
                  </a:extLst>
                </a:gridCol>
              </a:tblGrid>
              <a:tr h="5594908">
                <a:tc>
                  <a:txBody>
                    <a:bodyPr/>
                    <a:lstStyle/>
                    <a:p>
                      <a:pPr lvl="0" algn="l">
                        <a:lnSpc>
                          <a:spcPct val="100000"/>
                        </a:lnSpc>
                        <a:spcBef>
                          <a:spcPts val="0"/>
                        </a:spcBef>
                        <a:spcAft>
                          <a:spcPts val="0"/>
                        </a:spcAft>
                        <a:buNone/>
                      </a:pPr>
                      <a:r>
                        <a:rPr lang="en-US" sz="2000" b="1" i="0" u="none" strike="noStrike" noProof="0">
                          <a:solidFill>
                            <a:schemeClr val="tx1"/>
                          </a:solidFill>
                          <a:latin typeface="Century Gothic"/>
                        </a:rPr>
                        <a:t>Target User:</a:t>
                      </a:r>
                      <a:endParaRPr lang="en-US" sz="2000" b="0" i="0" u="none" strike="noStrike" noProof="0">
                        <a:solidFill>
                          <a:srgbClr val="000000"/>
                        </a:solidFill>
                        <a:latin typeface="Century Gothic"/>
                      </a:endParaRPr>
                    </a:p>
                    <a:p>
                      <a:pPr lvl="0" algn="l">
                        <a:lnSpc>
                          <a:spcPct val="100000"/>
                        </a:lnSpc>
                        <a:spcBef>
                          <a:spcPts val="0"/>
                        </a:spcBef>
                        <a:spcAft>
                          <a:spcPts val="0"/>
                        </a:spcAft>
                        <a:buNone/>
                      </a:pPr>
                      <a:endParaRPr lang="en-US" sz="2000" b="0" i="0" u="none" strike="noStrike" noProof="0">
                        <a:solidFill>
                          <a:schemeClr val="tx1"/>
                        </a:solidFill>
                        <a:latin typeface="Century Gothic"/>
                      </a:endParaRPr>
                    </a:p>
                    <a:p>
                      <a:pPr marL="342900" lvl="0" indent="-342900" algn="l">
                        <a:lnSpc>
                          <a:spcPct val="100000"/>
                        </a:lnSpc>
                        <a:spcBef>
                          <a:spcPts val="0"/>
                        </a:spcBef>
                        <a:spcAft>
                          <a:spcPts val="0"/>
                        </a:spcAft>
                        <a:buFont typeface="Arial" panose="020B0604020202020204" pitchFamily="34" charset="0"/>
                        <a:buChar char="•"/>
                      </a:pPr>
                      <a:r>
                        <a:rPr lang="en-US" sz="2000" b="0" i="0" u="none" strike="noStrike" noProof="0">
                          <a:solidFill>
                            <a:schemeClr val="tx1"/>
                          </a:solidFill>
                          <a:latin typeface="Century Gothic"/>
                        </a:rPr>
                        <a:t>Parents of child who can receive early childhood education</a:t>
                      </a:r>
                    </a:p>
                    <a:p>
                      <a:pPr marL="342900" lvl="0" indent="-342900" algn="l">
                        <a:lnSpc>
                          <a:spcPct val="100000"/>
                        </a:lnSpc>
                        <a:spcBef>
                          <a:spcPts val="0"/>
                        </a:spcBef>
                        <a:spcAft>
                          <a:spcPts val="0"/>
                        </a:spcAft>
                        <a:buFont typeface="Arial" panose="020B0604020202020204" pitchFamily="34" charset="0"/>
                        <a:buChar char="•"/>
                      </a:pPr>
                      <a:endParaRPr lang="en-US" sz="2000" b="0" i="0" u="none" strike="noStrike" noProof="0">
                        <a:solidFill>
                          <a:schemeClr val="tx1"/>
                        </a:solidFill>
                        <a:latin typeface="Century Gothic"/>
                      </a:endParaRPr>
                    </a:p>
                    <a:p>
                      <a:pPr marL="342900" lvl="0" indent="-342900" algn="l">
                        <a:lnSpc>
                          <a:spcPct val="100000"/>
                        </a:lnSpc>
                        <a:spcBef>
                          <a:spcPts val="0"/>
                        </a:spcBef>
                        <a:spcAft>
                          <a:spcPts val="0"/>
                        </a:spcAft>
                        <a:buFont typeface="Arial" panose="020B0604020202020204" pitchFamily="34" charset="0"/>
                        <a:buChar char="•"/>
                      </a:pPr>
                      <a:r>
                        <a:rPr lang="en-US" sz="2000" b="0" i="0" u="none" strike="noStrike" noProof="0">
                          <a:solidFill>
                            <a:schemeClr val="tx1"/>
                          </a:solidFill>
                          <a:latin typeface="Century Gothic"/>
                        </a:rPr>
                        <a:t>Digitally savvy</a:t>
                      </a:r>
                    </a:p>
                  </a:txBody>
                  <a:tcPr/>
                </a:tc>
                <a:tc>
                  <a:txBody>
                    <a:bodyPr/>
                    <a:lstStyle/>
                    <a:p>
                      <a:pPr lvl="0" algn="l">
                        <a:lnSpc>
                          <a:spcPct val="100000"/>
                        </a:lnSpc>
                        <a:spcBef>
                          <a:spcPts val="0"/>
                        </a:spcBef>
                        <a:spcAft>
                          <a:spcPts val="0"/>
                        </a:spcAft>
                        <a:buNone/>
                      </a:pPr>
                      <a:r>
                        <a:rPr lang="en-US" sz="2000" b="1" i="0" u="none" strike="noStrike" noProof="0">
                          <a:solidFill>
                            <a:schemeClr val="tx1"/>
                          </a:solidFill>
                          <a:latin typeface="Century Gothic"/>
                        </a:rPr>
                        <a:t>Underserved Needs:</a:t>
                      </a:r>
                      <a:endParaRPr lang="en-US" sz="2000" b="0" i="0" u="none" strike="noStrike" noProof="0">
                        <a:solidFill>
                          <a:srgbClr val="000000"/>
                        </a:solidFill>
                        <a:latin typeface="Century Gothic"/>
                      </a:endParaRPr>
                    </a:p>
                    <a:p>
                      <a:pPr lvl="0" algn="l">
                        <a:lnSpc>
                          <a:spcPct val="100000"/>
                        </a:lnSpc>
                        <a:spcBef>
                          <a:spcPts val="0"/>
                        </a:spcBef>
                        <a:spcAft>
                          <a:spcPts val="0"/>
                        </a:spcAft>
                        <a:buNone/>
                      </a:pPr>
                      <a:endParaRPr lang="en-US" sz="2000" b="0" i="0" u="none" strike="noStrike" noProof="0">
                        <a:solidFill>
                          <a:schemeClr val="tx1"/>
                        </a:solidFill>
                        <a:latin typeface="Century Gothic"/>
                      </a:endParaRPr>
                    </a:p>
                    <a:p>
                      <a:pPr marL="342900" lvl="0" indent="-342900" algn="l">
                        <a:lnSpc>
                          <a:spcPct val="100000"/>
                        </a:lnSpc>
                        <a:spcBef>
                          <a:spcPts val="0"/>
                        </a:spcBef>
                        <a:spcAft>
                          <a:spcPts val="0"/>
                        </a:spcAft>
                        <a:buFont typeface="Arial" panose="020B0604020202020204" pitchFamily="34" charset="0"/>
                        <a:buChar char="•"/>
                      </a:pPr>
                      <a:r>
                        <a:rPr lang="en-US" sz="2000" b="0" i="0" u="none" strike="noStrike" noProof="0">
                          <a:solidFill>
                            <a:schemeClr val="tx1"/>
                          </a:solidFill>
                          <a:latin typeface="Century Gothic"/>
                        </a:rPr>
                        <a:t>Need to have a complete view of all pre-schools’ offerings</a:t>
                      </a:r>
                    </a:p>
                    <a:p>
                      <a:pPr marL="342900" lvl="0" indent="-342900" algn="l">
                        <a:lnSpc>
                          <a:spcPct val="100000"/>
                        </a:lnSpc>
                        <a:spcBef>
                          <a:spcPts val="0"/>
                        </a:spcBef>
                        <a:spcAft>
                          <a:spcPts val="0"/>
                        </a:spcAft>
                        <a:buFont typeface="Arial" panose="020B0604020202020204" pitchFamily="34" charset="0"/>
                        <a:buChar char="•"/>
                      </a:pPr>
                      <a:endParaRPr lang="en-US" sz="2000" b="0" i="0" u="none" strike="noStrike" noProof="0">
                        <a:solidFill>
                          <a:schemeClr val="tx1"/>
                        </a:solidFill>
                        <a:latin typeface="Century Gothic"/>
                      </a:endParaRPr>
                    </a:p>
                    <a:p>
                      <a:pPr marL="342900" lvl="0" indent="-342900" algn="l">
                        <a:lnSpc>
                          <a:spcPct val="100000"/>
                        </a:lnSpc>
                        <a:spcBef>
                          <a:spcPts val="0"/>
                        </a:spcBef>
                        <a:spcAft>
                          <a:spcPts val="0"/>
                        </a:spcAft>
                        <a:buFont typeface="Arial" panose="020B0604020202020204" pitchFamily="34" charset="0"/>
                        <a:buChar char="•"/>
                      </a:pPr>
                      <a:r>
                        <a:rPr lang="en-US" sz="2000" b="0" i="0" u="none" strike="noStrike" noProof="0">
                          <a:solidFill>
                            <a:schemeClr val="tx1"/>
                          </a:solidFill>
                          <a:latin typeface="Century Gothic"/>
                        </a:rPr>
                        <a:t>Need to know what to consider in a pre-school</a:t>
                      </a:r>
                    </a:p>
                    <a:p>
                      <a:pPr marL="0" lvl="0" indent="0" algn="l">
                        <a:lnSpc>
                          <a:spcPct val="100000"/>
                        </a:lnSpc>
                        <a:spcBef>
                          <a:spcPts val="0"/>
                        </a:spcBef>
                        <a:spcAft>
                          <a:spcPts val="0"/>
                        </a:spcAft>
                        <a:buNone/>
                      </a:pPr>
                      <a:endParaRPr lang="en-US" sz="2000" b="0" i="0" u="none" strike="noStrike" noProof="0">
                        <a:solidFill>
                          <a:schemeClr val="tx1"/>
                        </a:solidFill>
                        <a:latin typeface="Century Gothic"/>
                      </a:endParaRPr>
                    </a:p>
                    <a:p>
                      <a:pPr marL="342900" lvl="0" indent="-342900" algn="l">
                        <a:lnSpc>
                          <a:spcPct val="100000"/>
                        </a:lnSpc>
                        <a:spcBef>
                          <a:spcPts val="0"/>
                        </a:spcBef>
                        <a:spcAft>
                          <a:spcPts val="0"/>
                        </a:spcAft>
                        <a:buFont typeface="Arial" panose="020B0604020202020204" pitchFamily="34" charset="0"/>
                        <a:buChar char="•"/>
                      </a:pPr>
                      <a:r>
                        <a:rPr lang="en-US" sz="2000" b="0" i="0" u="none" strike="noStrike" noProof="0">
                          <a:solidFill>
                            <a:schemeClr val="tx1"/>
                          </a:solidFill>
                          <a:latin typeface="Century Gothic"/>
                        </a:rPr>
                        <a:t>Unaware of how to decide which preschool is better suited for child and parent preferences</a:t>
                      </a:r>
                    </a:p>
                    <a:p>
                      <a:pPr marL="342900" lvl="0" indent="-342900" algn="l">
                        <a:lnSpc>
                          <a:spcPct val="100000"/>
                        </a:lnSpc>
                        <a:spcBef>
                          <a:spcPts val="0"/>
                        </a:spcBef>
                        <a:spcAft>
                          <a:spcPts val="0"/>
                        </a:spcAft>
                        <a:buFont typeface="Arial" panose="020B0604020202020204" pitchFamily="34" charset="0"/>
                        <a:buChar char="•"/>
                      </a:pPr>
                      <a:endParaRPr lang="en-US" sz="2000" b="0" i="0" u="none" strike="noStrike" noProof="0">
                        <a:solidFill>
                          <a:schemeClr val="tx1"/>
                        </a:solidFill>
                        <a:latin typeface="Century Gothic"/>
                      </a:endParaRPr>
                    </a:p>
                  </a:txBody>
                  <a:tcPr/>
                </a:tc>
                <a:tc>
                  <a:txBody>
                    <a:bodyPr/>
                    <a:lstStyle/>
                    <a:p>
                      <a:pPr lvl="0" algn="l">
                        <a:lnSpc>
                          <a:spcPct val="100000"/>
                        </a:lnSpc>
                        <a:spcBef>
                          <a:spcPts val="0"/>
                        </a:spcBef>
                        <a:spcAft>
                          <a:spcPts val="0"/>
                        </a:spcAft>
                        <a:buNone/>
                      </a:pPr>
                      <a:r>
                        <a:rPr lang="en-US" sz="2000" b="1" i="0" u="none" strike="noStrike" noProof="0">
                          <a:solidFill>
                            <a:schemeClr val="tx1"/>
                          </a:solidFill>
                          <a:latin typeface="Century Gothic"/>
                        </a:rPr>
                        <a:t>Value Proposition:</a:t>
                      </a:r>
                      <a:endParaRPr lang="en-US" sz="2000" b="0" i="0" u="none" strike="noStrike" noProof="0">
                        <a:solidFill>
                          <a:srgbClr val="000000"/>
                        </a:solidFill>
                        <a:latin typeface="Century Gothic"/>
                      </a:endParaRPr>
                    </a:p>
                    <a:p>
                      <a:pPr lvl="0">
                        <a:buNone/>
                      </a:pPr>
                      <a:endParaRPr lang="en-US" sz="2000" b="0" i="0" u="none" strike="noStrike" noProof="0">
                        <a:solidFill>
                          <a:srgbClr val="000000"/>
                        </a:solidFill>
                        <a:latin typeface="Century Gothic"/>
                      </a:endParaRPr>
                    </a:p>
                    <a:p>
                      <a:pPr marL="342900" lvl="0" indent="-342900" algn="l">
                        <a:lnSpc>
                          <a:spcPct val="100000"/>
                        </a:lnSpc>
                        <a:spcBef>
                          <a:spcPts val="0"/>
                        </a:spcBef>
                        <a:spcAft>
                          <a:spcPts val="0"/>
                        </a:spcAft>
                        <a:buFont typeface="Arial" panose="020B0604020202020204" pitchFamily="34" charset="0"/>
                        <a:buChar char="•"/>
                      </a:pPr>
                      <a:r>
                        <a:rPr lang="en-US" sz="2000" b="0" i="0" u="none" strike="noStrike" noProof="0">
                          <a:solidFill>
                            <a:schemeClr val="tx1"/>
                          </a:solidFill>
                          <a:latin typeface="+mn-lt"/>
                        </a:rPr>
                        <a:t>A solution to demystify and simplify pre-school selection</a:t>
                      </a:r>
                      <a:endParaRPr lang="en-US" sz="2000"/>
                    </a:p>
                  </a:txBody>
                  <a:tcPr/>
                </a:tc>
                <a:tc>
                  <a:txBody>
                    <a:bodyPr/>
                    <a:lstStyle/>
                    <a:p>
                      <a:pPr lvl="0" algn="l">
                        <a:lnSpc>
                          <a:spcPct val="100000"/>
                        </a:lnSpc>
                        <a:spcBef>
                          <a:spcPts val="0"/>
                        </a:spcBef>
                        <a:spcAft>
                          <a:spcPts val="0"/>
                        </a:spcAft>
                        <a:buNone/>
                      </a:pPr>
                      <a:r>
                        <a:rPr lang="en-US" sz="2000" b="1" i="0" u="none" strike="noStrike" noProof="0">
                          <a:solidFill>
                            <a:schemeClr val="tx1"/>
                          </a:solidFill>
                          <a:latin typeface="Century Gothic"/>
                        </a:rPr>
                        <a:t>Feature Set:</a:t>
                      </a:r>
                      <a:endParaRPr lang="en-US" sz="2000" b="0" i="0" u="none" strike="noStrike" noProof="0">
                        <a:solidFill>
                          <a:srgbClr val="000000"/>
                        </a:solidFill>
                        <a:latin typeface="Century Gothic"/>
                      </a:endParaRPr>
                    </a:p>
                    <a:p>
                      <a:pPr lvl="0" algn="l">
                        <a:lnSpc>
                          <a:spcPct val="100000"/>
                        </a:lnSpc>
                        <a:spcBef>
                          <a:spcPts val="0"/>
                        </a:spcBef>
                        <a:spcAft>
                          <a:spcPts val="0"/>
                        </a:spcAft>
                        <a:buNone/>
                      </a:pPr>
                      <a:endParaRPr lang="en-US" sz="2000" b="0" i="0" u="none" strike="noStrike" noProof="0">
                        <a:solidFill>
                          <a:schemeClr val="tx1"/>
                        </a:solidFill>
                        <a:latin typeface="Century Gothic"/>
                      </a:endParaRP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u="none" strike="noStrike" noProof="0">
                          <a:solidFill>
                            <a:schemeClr val="tx1"/>
                          </a:solidFill>
                          <a:latin typeface="+mn-lt"/>
                        </a:rPr>
                        <a:t>User input for personal preferences and constraints</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0" i="0" u="none" strike="noStrike" noProof="0">
                        <a:solidFill>
                          <a:schemeClr val="tx1"/>
                        </a:solidFill>
                        <a:latin typeface="+mn-lt"/>
                      </a:endParaRP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u="none" strike="noStrike" noProof="0">
                          <a:solidFill>
                            <a:schemeClr val="tx1"/>
                          </a:solidFill>
                          <a:latin typeface="+mn-lt"/>
                        </a:rPr>
                        <a:t>Informed search and ranking of pre-schools meeting criteria from user input</a:t>
                      </a: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0" i="0" u="none" strike="noStrike" noProof="0">
                        <a:solidFill>
                          <a:schemeClr val="tx1"/>
                        </a:solidFill>
                        <a:latin typeface="+mn-lt"/>
                      </a:endParaRPr>
                    </a:p>
                    <a:p>
                      <a:pPr marL="342900" marR="0" lvl="0"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u="none" strike="noStrike" noProof="0">
                          <a:solidFill>
                            <a:schemeClr val="tx1"/>
                          </a:solidFill>
                          <a:latin typeface="+mn-lt"/>
                        </a:rPr>
                        <a:t>Display of pre-school ranking</a:t>
                      </a:r>
                      <a:endParaRPr lang="en-US" sz="2000"/>
                    </a:p>
                    <a:p>
                      <a:pPr lvl="0" algn="l">
                        <a:lnSpc>
                          <a:spcPct val="100000"/>
                        </a:lnSpc>
                        <a:spcBef>
                          <a:spcPts val="0"/>
                        </a:spcBef>
                        <a:spcAft>
                          <a:spcPts val="0"/>
                        </a:spcAft>
                        <a:buNone/>
                      </a:pPr>
                      <a:endParaRPr lang="en-US" sz="2000"/>
                    </a:p>
                  </a:txBody>
                  <a:tcPr/>
                </a:tc>
                <a:extLst>
                  <a:ext uri="{0D108BD9-81ED-4DB2-BD59-A6C34878D82A}">
                    <a16:rowId xmlns:a16="http://schemas.microsoft.com/office/drawing/2014/main" val="2984482711"/>
                  </a:ext>
                </a:extLst>
              </a:tr>
            </a:tbl>
          </a:graphicData>
        </a:graphic>
      </p:graphicFrame>
    </p:spTree>
    <p:extLst>
      <p:ext uri="{BB962C8B-B14F-4D97-AF65-F5344CB8AC3E}">
        <p14:creationId xmlns:p14="http://schemas.microsoft.com/office/powerpoint/2010/main" val="349004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17" y="250833"/>
            <a:ext cx="9120937" cy="545561"/>
          </a:xfrm>
        </p:spPr>
        <p:txBody>
          <a:bodyPr/>
          <a:lstStyle/>
          <a:p>
            <a:r>
              <a:rPr lang="en-US">
                <a:cs typeface="Arial"/>
              </a:rPr>
              <a:t>Porter's Five Forces Analysis of Product</a:t>
            </a:r>
            <a:endParaRPr lang="en-US"/>
          </a:p>
        </p:txBody>
      </p:sp>
      <p:sp>
        <p:nvSpPr>
          <p:cNvPr id="5" name="Slide Number Placeholder 4"/>
          <p:cNvSpPr>
            <a:spLocks noGrp="1"/>
          </p:cNvSpPr>
          <p:nvPr>
            <p:ph type="sldNum" sz="quarter" idx="16"/>
          </p:nvPr>
        </p:nvSpPr>
        <p:spPr/>
        <p:txBody>
          <a:bodyPr/>
          <a:lstStyle/>
          <a:p>
            <a:fld id="{2F63C605-4FC6-46DE-BC90-871762EA3F52}" type="slidenum">
              <a:rPr lang="en-SG" smtClean="0"/>
              <a:pPr/>
              <a:t>6</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graphicFrame>
        <p:nvGraphicFramePr>
          <p:cNvPr id="4" name="Table 3">
            <a:extLst>
              <a:ext uri="{FF2B5EF4-FFF2-40B4-BE49-F238E27FC236}">
                <a16:creationId xmlns:a16="http://schemas.microsoft.com/office/drawing/2014/main" id="{7069B2E3-3D0D-7D3B-A695-229C1AF934B4}"/>
              </a:ext>
            </a:extLst>
          </p:cNvPr>
          <p:cNvGraphicFramePr>
            <a:graphicFrameLocks noGrp="1"/>
          </p:cNvGraphicFramePr>
          <p:nvPr>
            <p:extLst>
              <p:ext uri="{D42A27DB-BD31-4B8C-83A1-F6EECF244321}">
                <p14:modId xmlns:p14="http://schemas.microsoft.com/office/powerpoint/2010/main" val="2581892344"/>
              </p:ext>
            </p:extLst>
          </p:nvPr>
        </p:nvGraphicFramePr>
        <p:xfrm>
          <a:off x="580159" y="978477"/>
          <a:ext cx="11133141" cy="5514398"/>
        </p:xfrm>
        <a:graphic>
          <a:graphicData uri="http://schemas.openxmlformats.org/drawingml/2006/table">
            <a:tbl>
              <a:tblPr firstRow="1" bandRow="1">
                <a:tableStyleId>{5940675A-B579-460E-94D1-54222C63F5DA}</a:tableStyleId>
              </a:tblPr>
              <a:tblGrid>
                <a:gridCol w="11133141">
                  <a:extLst>
                    <a:ext uri="{9D8B030D-6E8A-4147-A177-3AD203B41FA5}">
                      <a16:colId xmlns:a16="http://schemas.microsoft.com/office/drawing/2014/main" val="895024274"/>
                    </a:ext>
                  </a:extLst>
                </a:gridCol>
              </a:tblGrid>
              <a:tr h="1386661">
                <a:tc>
                  <a:txBody>
                    <a:bodyPr/>
                    <a:lstStyle/>
                    <a:p>
                      <a:pPr lvl="0" algn="l">
                        <a:lnSpc>
                          <a:spcPct val="100000"/>
                        </a:lnSpc>
                        <a:spcBef>
                          <a:spcPts val="0"/>
                        </a:spcBef>
                        <a:spcAft>
                          <a:spcPts val="0"/>
                        </a:spcAft>
                        <a:buNone/>
                      </a:pPr>
                      <a:r>
                        <a:rPr lang="en-US" sz="2000" b="1" i="0" u="none" strike="noStrike" noProof="0">
                          <a:solidFill>
                            <a:schemeClr val="tx1"/>
                          </a:solidFill>
                          <a:latin typeface="Century Gothic"/>
                        </a:rPr>
                        <a:t>Threat of New Entrants (Barriers to Entry): Medium</a:t>
                      </a:r>
                      <a:endParaRPr lang="en-US" sz="2000" b="1" i="0" u="none" strike="noStrike" noProof="0">
                        <a:solidFill>
                          <a:srgbClr val="000000"/>
                        </a:solidFill>
                        <a:latin typeface="Century Gothic"/>
                      </a:endParaRPr>
                    </a:p>
                    <a:p>
                      <a:pPr lvl="0">
                        <a:buNone/>
                      </a:pPr>
                      <a:r>
                        <a:rPr lang="en-US" sz="2000"/>
                        <a:t>As the information is publicly available, it can be easy for a new entrant to build a similar application and roll it to market. However, network effect is hard to replicate once the application gains traction.</a:t>
                      </a:r>
                    </a:p>
                  </a:txBody>
                  <a:tcPr/>
                </a:tc>
                <a:extLst>
                  <a:ext uri="{0D108BD9-81ED-4DB2-BD59-A6C34878D82A}">
                    <a16:rowId xmlns:a16="http://schemas.microsoft.com/office/drawing/2014/main" val="1456587368"/>
                  </a:ext>
                </a:extLst>
              </a:tr>
              <a:tr h="1128678">
                <a:tc>
                  <a:txBody>
                    <a:bodyPr/>
                    <a:lstStyle/>
                    <a:p>
                      <a:pPr marL="356870" marR="0" lvl="0" indent="-356870" algn="l">
                        <a:lnSpc>
                          <a:spcPct val="120000"/>
                        </a:lnSpc>
                        <a:spcBef>
                          <a:spcPts val="1000"/>
                        </a:spcBef>
                        <a:spcAft>
                          <a:spcPts val="0"/>
                        </a:spcAft>
                        <a:buNone/>
                      </a:pPr>
                      <a:r>
                        <a:rPr lang="en-US" sz="2000" b="1" i="0" u="none" strike="noStrike" noProof="0">
                          <a:solidFill>
                            <a:schemeClr val="tx1"/>
                          </a:solidFill>
                          <a:latin typeface="Century Gothic"/>
                        </a:rPr>
                        <a:t>Threat of Substitutes: High</a:t>
                      </a:r>
                      <a:endParaRPr lang="en-US" sz="2000" b="1" i="0" u="none" strike="noStrike" noProof="0">
                        <a:solidFill>
                          <a:srgbClr val="000000"/>
                        </a:solidFill>
                        <a:latin typeface="Century Gothic"/>
                      </a:endParaRPr>
                    </a:p>
                    <a:p>
                      <a:pPr lvl="0">
                        <a:buNone/>
                      </a:pPr>
                      <a:r>
                        <a:rPr lang="en-US" sz="2000"/>
                        <a:t>Buyers can choose not to use the application and rely on their own effort to collate information even though it might be less optimal.</a:t>
                      </a:r>
                    </a:p>
                  </a:txBody>
                  <a:tcPr/>
                </a:tc>
                <a:extLst>
                  <a:ext uri="{0D108BD9-81ED-4DB2-BD59-A6C34878D82A}">
                    <a16:rowId xmlns:a16="http://schemas.microsoft.com/office/drawing/2014/main" val="2217166157"/>
                  </a:ext>
                </a:extLst>
              </a:tr>
              <a:tr h="1128678">
                <a:tc>
                  <a:txBody>
                    <a:bodyPr/>
                    <a:lstStyle/>
                    <a:p>
                      <a:pPr marL="356870" marR="0" lvl="0" indent="-356870" algn="l">
                        <a:lnSpc>
                          <a:spcPct val="120000"/>
                        </a:lnSpc>
                        <a:spcBef>
                          <a:spcPts val="1000"/>
                        </a:spcBef>
                        <a:spcAft>
                          <a:spcPts val="0"/>
                        </a:spcAft>
                        <a:buNone/>
                      </a:pPr>
                      <a:r>
                        <a:rPr lang="en-US" sz="2000" b="1" i="0" u="none" strike="noStrike" noProof="0">
                          <a:solidFill>
                            <a:schemeClr val="tx1"/>
                          </a:solidFill>
                          <a:latin typeface="Century Gothic"/>
                        </a:rPr>
                        <a:t>Bargaining Power of Suppliers: Low</a:t>
                      </a:r>
                      <a:endParaRPr lang="en-US" sz="2000" b="1" i="0" u="none" strike="noStrike" noProof="0">
                        <a:solidFill>
                          <a:srgbClr val="000000"/>
                        </a:solidFill>
                        <a:latin typeface="Century Gothic"/>
                      </a:endParaRPr>
                    </a:p>
                    <a:p>
                      <a:pPr lvl="0">
                        <a:buNone/>
                      </a:pPr>
                      <a:r>
                        <a:rPr lang="en-US" sz="2000"/>
                        <a:t>The IT infrastructure will be on cloud, making it easy to switch from one provider to another.</a:t>
                      </a:r>
                      <a:r>
                        <a:rPr lang="en-US" sz="2000" b="0" i="0" u="none" strike="noStrike" noProof="0">
                          <a:solidFill>
                            <a:srgbClr val="000000"/>
                          </a:solidFill>
                          <a:latin typeface="Century Gothic"/>
                        </a:rPr>
                        <a:t> </a:t>
                      </a:r>
                    </a:p>
                  </a:txBody>
                  <a:tcPr/>
                </a:tc>
                <a:extLst>
                  <a:ext uri="{0D108BD9-81ED-4DB2-BD59-A6C34878D82A}">
                    <a16:rowId xmlns:a16="http://schemas.microsoft.com/office/drawing/2014/main" val="3985536358"/>
                  </a:ext>
                </a:extLst>
              </a:tr>
              <a:tr h="1128678">
                <a:tc>
                  <a:txBody>
                    <a:bodyPr/>
                    <a:lstStyle/>
                    <a:p>
                      <a:pPr marL="356870" marR="0" lvl="0" indent="-356870" algn="l">
                        <a:lnSpc>
                          <a:spcPct val="120000"/>
                        </a:lnSpc>
                        <a:spcBef>
                          <a:spcPts val="1000"/>
                        </a:spcBef>
                        <a:spcAft>
                          <a:spcPts val="0"/>
                        </a:spcAft>
                        <a:buNone/>
                      </a:pPr>
                      <a:r>
                        <a:rPr lang="en-US" sz="2000" b="1" i="0" u="none" strike="noStrike" noProof="0">
                          <a:solidFill>
                            <a:schemeClr val="tx1"/>
                          </a:solidFill>
                          <a:latin typeface="Century Gothic"/>
                        </a:rPr>
                        <a:t>Bargaining Power of Buyers: Medium</a:t>
                      </a:r>
                      <a:endParaRPr lang="en-US" sz="2000" b="1" i="0" u="none" strike="noStrike" noProof="0">
                        <a:solidFill>
                          <a:srgbClr val="000000"/>
                        </a:solidFill>
                        <a:latin typeface="Century Gothic"/>
                      </a:endParaRPr>
                    </a:p>
                    <a:p>
                      <a:pPr lvl="0">
                        <a:buNone/>
                      </a:pPr>
                      <a:r>
                        <a:rPr lang="en-US" sz="2000"/>
                        <a:t>There are alternate suppliers in the market today (e.g., LifeSG, Skoolpedia) even though there are lesser features.</a:t>
                      </a:r>
                    </a:p>
                  </a:txBody>
                  <a:tcPr/>
                </a:tc>
                <a:extLst>
                  <a:ext uri="{0D108BD9-81ED-4DB2-BD59-A6C34878D82A}">
                    <a16:rowId xmlns:a16="http://schemas.microsoft.com/office/drawing/2014/main" val="1353870887"/>
                  </a:ext>
                </a:extLst>
              </a:tr>
              <a:tr h="741703">
                <a:tc>
                  <a:txBody>
                    <a:bodyPr/>
                    <a:lstStyle/>
                    <a:p>
                      <a:pPr lvl="0" algn="l">
                        <a:lnSpc>
                          <a:spcPct val="100000"/>
                        </a:lnSpc>
                        <a:spcBef>
                          <a:spcPts val="0"/>
                        </a:spcBef>
                        <a:spcAft>
                          <a:spcPts val="0"/>
                        </a:spcAft>
                        <a:buNone/>
                      </a:pPr>
                      <a:r>
                        <a:rPr lang="en-US" sz="2000" b="1" i="0" u="none" strike="noStrike" noProof="0">
                          <a:solidFill>
                            <a:schemeClr val="tx1"/>
                          </a:solidFill>
                          <a:latin typeface="Century Gothic"/>
                        </a:rPr>
                        <a:t>Industry Rivalry: Low</a:t>
                      </a:r>
                      <a:endParaRPr lang="en-US" sz="2000" b="1" i="0" u="none" strike="noStrike" noProof="0">
                        <a:solidFill>
                          <a:srgbClr val="000000"/>
                        </a:solidFill>
                        <a:latin typeface="Century Gothic"/>
                      </a:endParaRPr>
                    </a:p>
                    <a:p>
                      <a:pPr lvl="0">
                        <a:buNone/>
                      </a:pPr>
                      <a:r>
                        <a:rPr lang="en-US" sz="2000"/>
                        <a:t>There is no alternate supplier in the market today. </a:t>
                      </a:r>
                    </a:p>
                  </a:txBody>
                  <a:tcPr/>
                </a:tc>
                <a:extLst>
                  <a:ext uri="{0D108BD9-81ED-4DB2-BD59-A6C34878D82A}">
                    <a16:rowId xmlns:a16="http://schemas.microsoft.com/office/drawing/2014/main" val="4030190211"/>
                  </a:ext>
                </a:extLst>
              </a:tr>
            </a:tbl>
          </a:graphicData>
        </a:graphic>
      </p:graphicFrame>
    </p:spTree>
    <p:extLst>
      <p:ext uri="{BB962C8B-B14F-4D97-AF65-F5344CB8AC3E}">
        <p14:creationId xmlns:p14="http://schemas.microsoft.com/office/powerpoint/2010/main" val="383496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17" y="250833"/>
            <a:ext cx="9120937" cy="545561"/>
          </a:xfrm>
        </p:spPr>
        <p:txBody>
          <a:bodyPr/>
          <a:lstStyle/>
          <a:p>
            <a:r>
              <a:rPr lang="en-US">
                <a:cs typeface="Arial"/>
              </a:rPr>
              <a:t>Competitor Analysis</a:t>
            </a:r>
            <a:endParaRPr lang="en-US"/>
          </a:p>
        </p:txBody>
      </p:sp>
      <p:sp>
        <p:nvSpPr>
          <p:cNvPr id="5" name="Slide Number Placeholder 4"/>
          <p:cNvSpPr>
            <a:spLocks noGrp="1"/>
          </p:cNvSpPr>
          <p:nvPr>
            <p:ph type="sldNum" sz="quarter" idx="16"/>
          </p:nvPr>
        </p:nvSpPr>
        <p:spPr/>
        <p:txBody>
          <a:bodyPr/>
          <a:lstStyle/>
          <a:p>
            <a:fld id="{2F63C605-4FC6-46DE-BC90-871762EA3F52}" type="slidenum">
              <a:rPr lang="en-SG" smtClean="0"/>
              <a:pPr/>
              <a:t>7</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graphicFrame>
        <p:nvGraphicFramePr>
          <p:cNvPr id="4" name="Table 3">
            <a:extLst>
              <a:ext uri="{FF2B5EF4-FFF2-40B4-BE49-F238E27FC236}">
                <a16:creationId xmlns:a16="http://schemas.microsoft.com/office/drawing/2014/main" id="{C74752E6-2488-D9C9-3D1E-4CCA9A3B3925}"/>
              </a:ext>
            </a:extLst>
          </p:cNvPr>
          <p:cNvGraphicFramePr>
            <a:graphicFrameLocks noGrp="1"/>
          </p:cNvGraphicFramePr>
          <p:nvPr>
            <p:extLst>
              <p:ext uri="{D42A27DB-BD31-4B8C-83A1-F6EECF244321}">
                <p14:modId xmlns:p14="http://schemas.microsoft.com/office/powerpoint/2010/main" val="1004701069"/>
              </p:ext>
            </p:extLst>
          </p:nvPr>
        </p:nvGraphicFramePr>
        <p:xfrm>
          <a:off x="517817" y="1079143"/>
          <a:ext cx="11163812" cy="4846320"/>
        </p:xfrm>
        <a:graphic>
          <a:graphicData uri="http://schemas.openxmlformats.org/drawingml/2006/table">
            <a:tbl>
              <a:tblPr firstRow="1" bandRow="1">
                <a:tableStyleId>{5C22544A-7EE6-4342-B048-85BDC9FD1C3A}</a:tableStyleId>
              </a:tblPr>
              <a:tblGrid>
                <a:gridCol w="2790953">
                  <a:extLst>
                    <a:ext uri="{9D8B030D-6E8A-4147-A177-3AD203B41FA5}">
                      <a16:colId xmlns:a16="http://schemas.microsoft.com/office/drawing/2014/main" val="2495098874"/>
                    </a:ext>
                  </a:extLst>
                </a:gridCol>
                <a:gridCol w="2790953">
                  <a:extLst>
                    <a:ext uri="{9D8B030D-6E8A-4147-A177-3AD203B41FA5}">
                      <a16:colId xmlns:a16="http://schemas.microsoft.com/office/drawing/2014/main" val="1535831536"/>
                    </a:ext>
                  </a:extLst>
                </a:gridCol>
                <a:gridCol w="2790953">
                  <a:extLst>
                    <a:ext uri="{9D8B030D-6E8A-4147-A177-3AD203B41FA5}">
                      <a16:colId xmlns:a16="http://schemas.microsoft.com/office/drawing/2014/main" val="1884423274"/>
                    </a:ext>
                  </a:extLst>
                </a:gridCol>
                <a:gridCol w="2790953">
                  <a:extLst>
                    <a:ext uri="{9D8B030D-6E8A-4147-A177-3AD203B41FA5}">
                      <a16:colId xmlns:a16="http://schemas.microsoft.com/office/drawing/2014/main" val="2658830935"/>
                    </a:ext>
                  </a:extLst>
                </a:gridCol>
              </a:tblGrid>
              <a:tr h="0">
                <a:tc>
                  <a:txBody>
                    <a:bodyPr/>
                    <a:lstStyle/>
                    <a:p>
                      <a:endParaRPr lang="en-US"/>
                    </a:p>
                  </a:txBody>
                  <a:tcPr/>
                </a:tc>
                <a:tc>
                  <a:txBody>
                    <a:bodyPr/>
                    <a:lstStyle/>
                    <a:p>
                      <a:r>
                        <a:rPr lang="en-US" err="1"/>
                        <a:t>LifeSG</a:t>
                      </a:r>
                    </a:p>
                  </a:txBody>
                  <a:tcPr/>
                </a:tc>
                <a:tc>
                  <a:txBody>
                    <a:bodyPr/>
                    <a:lstStyle/>
                    <a:p>
                      <a:r>
                        <a:rPr lang="en-US" err="1"/>
                        <a:t>Skoolopedia</a:t>
                      </a:r>
                    </a:p>
                  </a:txBody>
                  <a:tcPr/>
                </a:tc>
                <a:tc>
                  <a:txBody>
                    <a:bodyPr/>
                    <a:lstStyle/>
                    <a:p>
                      <a:pPr lvl="0">
                        <a:buNone/>
                      </a:pPr>
                      <a:r>
                        <a:rPr lang="en-US"/>
                        <a:t>Preschooler</a:t>
                      </a:r>
                    </a:p>
                  </a:txBody>
                  <a:tcPr/>
                </a:tc>
                <a:extLst>
                  <a:ext uri="{0D108BD9-81ED-4DB2-BD59-A6C34878D82A}">
                    <a16:rowId xmlns:a16="http://schemas.microsoft.com/office/drawing/2014/main" val="3282715123"/>
                  </a:ext>
                </a:extLst>
              </a:tr>
              <a:tr h="640080">
                <a:tc>
                  <a:txBody>
                    <a:bodyPr/>
                    <a:lstStyle/>
                    <a:p>
                      <a:r>
                        <a:rPr lang="en-US" b="1"/>
                        <a:t>Brief Description</a:t>
                      </a:r>
                    </a:p>
                  </a:txBody>
                  <a:tcPr/>
                </a:tc>
                <a:tc>
                  <a:txBody>
                    <a:bodyPr/>
                    <a:lstStyle/>
                    <a:p>
                      <a:r>
                        <a:rPr lang="en-US"/>
                        <a:t>Government app for existing preschools</a:t>
                      </a:r>
                    </a:p>
                  </a:txBody>
                  <a:tcPr/>
                </a:tc>
                <a:tc>
                  <a:txBody>
                    <a:bodyPr/>
                    <a:lstStyle/>
                    <a:p>
                      <a:r>
                        <a:rPr lang="en-US"/>
                        <a:t>Website search on preschool</a:t>
                      </a:r>
                    </a:p>
                  </a:txBody>
                  <a:tcPr/>
                </a:tc>
                <a:tc>
                  <a:txBody>
                    <a:bodyPr/>
                    <a:lstStyle/>
                    <a:p>
                      <a:pPr lvl="0">
                        <a:buNone/>
                      </a:pPr>
                      <a:r>
                        <a:rPr lang="en-US"/>
                        <a:t>Web search for preschool</a:t>
                      </a:r>
                    </a:p>
                  </a:txBody>
                  <a:tcPr/>
                </a:tc>
                <a:extLst>
                  <a:ext uri="{0D108BD9-81ED-4DB2-BD59-A6C34878D82A}">
                    <a16:rowId xmlns:a16="http://schemas.microsoft.com/office/drawing/2014/main" val="1618292222"/>
                  </a:ext>
                </a:extLst>
              </a:tr>
              <a:tr h="640080">
                <a:tc>
                  <a:txBody>
                    <a:bodyPr/>
                    <a:lstStyle/>
                    <a:p>
                      <a:r>
                        <a:rPr lang="en-US" b="1"/>
                        <a:t>Search Tool </a:t>
                      </a:r>
                    </a:p>
                  </a:txBody>
                  <a:tcPr/>
                </a:tc>
                <a:tc>
                  <a:txBody>
                    <a:bodyPr/>
                    <a:lstStyle/>
                    <a:p>
                      <a:r>
                        <a:rPr lang="en-US"/>
                        <a:t>Yes</a:t>
                      </a:r>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Yes</a:t>
                      </a:r>
                      <a:endParaRPr lang="en-US"/>
                    </a:p>
                  </a:txBody>
                  <a:tcPr/>
                </a:tc>
                <a:tc>
                  <a:txBody>
                    <a:bodyPr/>
                    <a:lstStyle/>
                    <a:p>
                      <a:pPr lvl="0">
                        <a:buNone/>
                      </a:pPr>
                      <a:r>
                        <a:rPr kumimoji="0" lang="en-US" sz="1800" b="0" i="0" u="none" strike="noStrike" kern="1200" cap="none" spc="0" normalizeH="0" baseline="0" noProof="0">
                          <a:ln>
                            <a:noFill/>
                          </a:ln>
                          <a:solidFill>
                            <a:prstClr val="black"/>
                          </a:solidFill>
                          <a:effectLst/>
                          <a:uLnTx/>
                          <a:uFillTx/>
                          <a:latin typeface="Century Gothic"/>
                          <a:ea typeface="+mn-ea"/>
                          <a:cs typeface="+mn-cs"/>
                        </a:rPr>
                        <a:t>Yes</a:t>
                      </a:r>
                      <a:endParaRPr lang="en-US"/>
                    </a:p>
                  </a:txBody>
                  <a:tcPr/>
                </a:tc>
                <a:extLst>
                  <a:ext uri="{0D108BD9-81ED-4DB2-BD59-A6C34878D82A}">
                    <a16:rowId xmlns:a16="http://schemas.microsoft.com/office/drawing/2014/main" val="2091859840"/>
                  </a:ext>
                </a:extLst>
              </a:tr>
              <a:tr h="640080">
                <a:tc>
                  <a:txBody>
                    <a:bodyPr/>
                    <a:lstStyle/>
                    <a:p>
                      <a:r>
                        <a:rPr lang="en-US" b="1"/>
                        <a:t>User reviews</a:t>
                      </a:r>
                    </a:p>
                  </a:txBody>
                  <a:tcPr/>
                </a:tc>
                <a:tc>
                  <a:txBody>
                    <a:bodyPr/>
                    <a:lstStyle/>
                    <a:p>
                      <a:r>
                        <a:rPr lang="en-US"/>
                        <a:t>No</a:t>
                      </a:r>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Yes</a:t>
                      </a:r>
                      <a:endParaRPr lang="en-US"/>
                    </a:p>
                  </a:txBody>
                  <a:tcPr/>
                </a:tc>
                <a:tc>
                  <a:txBody>
                    <a:bodyPr/>
                    <a:lstStyle/>
                    <a:p>
                      <a:pPr lvl="0">
                        <a:buNone/>
                      </a:pPr>
                      <a:r>
                        <a:rPr kumimoji="0" lang="en-US" sz="1800" b="0" i="0" u="none" strike="noStrike" kern="1200" cap="none" spc="0" normalizeH="0" baseline="0" noProof="0">
                          <a:ln>
                            <a:noFill/>
                          </a:ln>
                          <a:solidFill>
                            <a:prstClr val="black"/>
                          </a:solidFill>
                          <a:effectLst/>
                          <a:uLnTx/>
                          <a:uFillTx/>
                          <a:latin typeface="Century Gothic"/>
                          <a:ea typeface="+mn-ea"/>
                          <a:cs typeface="+mn-cs"/>
                        </a:rPr>
                        <a:t>Yes</a:t>
                      </a:r>
                      <a:endParaRPr lang="en-US"/>
                    </a:p>
                  </a:txBody>
                  <a:tcPr/>
                </a:tc>
                <a:extLst>
                  <a:ext uri="{0D108BD9-81ED-4DB2-BD59-A6C34878D82A}">
                    <a16:rowId xmlns:a16="http://schemas.microsoft.com/office/drawing/2014/main" val="3904248620"/>
                  </a:ext>
                </a:extLst>
              </a:tr>
              <a:tr h="640080">
                <a:tc>
                  <a:txBody>
                    <a:bodyPr/>
                    <a:lstStyle/>
                    <a:p>
                      <a:r>
                        <a:rPr lang="en-US" b="1"/>
                        <a:t>Listing of features</a:t>
                      </a:r>
                    </a:p>
                  </a:txBody>
                  <a:tcPr/>
                </a:tc>
                <a:tc>
                  <a:txBody>
                    <a:bodyPr/>
                    <a:lstStyle/>
                    <a:p>
                      <a:r>
                        <a:rPr lang="en-US"/>
                        <a:t>Yes</a:t>
                      </a:r>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Yes</a:t>
                      </a:r>
                      <a:endParaRPr lang="en-US"/>
                    </a:p>
                  </a:txBody>
                  <a:tcPr/>
                </a:tc>
                <a:tc>
                  <a:txBody>
                    <a:bodyPr/>
                    <a:lstStyle/>
                    <a:p>
                      <a:pPr lvl="0">
                        <a:buNone/>
                      </a:pPr>
                      <a:r>
                        <a:rPr kumimoji="0" lang="en-US" sz="1800" b="0" i="0" u="none" strike="noStrike" kern="1200" cap="none" spc="0" normalizeH="0" baseline="0" noProof="0">
                          <a:ln>
                            <a:noFill/>
                          </a:ln>
                          <a:solidFill>
                            <a:prstClr val="black"/>
                          </a:solidFill>
                          <a:effectLst/>
                          <a:uLnTx/>
                          <a:uFillTx/>
                          <a:latin typeface="Century Gothic"/>
                          <a:ea typeface="+mn-ea"/>
                          <a:cs typeface="+mn-cs"/>
                        </a:rPr>
                        <a:t>Yes</a:t>
                      </a:r>
                      <a:endParaRPr lang="en-US"/>
                    </a:p>
                  </a:txBody>
                  <a:tcPr/>
                </a:tc>
                <a:extLst>
                  <a:ext uri="{0D108BD9-81ED-4DB2-BD59-A6C34878D82A}">
                    <a16:rowId xmlns:a16="http://schemas.microsoft.com/office/drawing/2014/main" val="632797254"/>
                  </a:ext>
                </a:extLst>
              </a:tr>
              <a:tr h="640080">
                <a:tc>
                  <a:txBody>
                    <a:bodyPr/>
                    <a:lstStyle/>
                    <a:p>
                      <a:r>
                        <a:rPr lang="en-US" b="1"/>
                        <a:t>Expert Review</a:t>
                      </a:r>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Yes</a:t>
                      </a:r>
                      <a:endParaRPr lang="en-US"/>
                    </a:p>
                  </a:txBody>
                  <a:tcPr/>
                </a:tc>
                <a:tc>
                  <a:txBody>
                    <a:bodyPr/>
                    <a:lstStyle/>
                    <a:p>
                      <a:pPr lvl="0">
                        <a:buNone/>
                      </a:pPr>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extLst>
                  <a:ext uri="{0D108BD9-81ED-4DB2-BD59-A6C34878D82A}">
                    <a16:rowId xmlns:a16="http://schemas.microsoft.com/office/drawing/2014/main" val="4119035983"/>
                  </a:ext>
                </a:extLst>
              </a:tr>
              <a:tr h="640080">
                <a:tc>
                  <a:txBody>
                    <a:bodyPr/>
                    <a:lstStyle/>
                    <a:p>
                      <a:r>
                        <a:rPr lang="en-US" b="1"/>
                        <a:t>Recommendation</a:t>
                      </a:r>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tc>
                  <a:txBody>
                    <a:bodyPr/>
                    <a:lstStyle/>
                    <a:p>
                      <a:pPr lvl="0">
                        <a:buNone/>
                      </a:pPr>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extLst>
                  <a:ext uri="{0D108BD9-81ED-4DB2-BD59-A6C34878D82A}">
                    <a16:rowId xmlns:a16="http://schemas.microsoft.com/office/drawing/2014/main" val="4251960046"/>
                  </a:ext>
                </a:extLst>
              </a:tr>
              <a:tr h="640080">
                <a:tc>
                  <a:txBody>
                    <a:bodyPr/>
                    <a:lstStyle/>
                    <a:p>
                      <a:r>
                        <a:rPr lang="en-US" b="1"/>
                        <a:t>Sentiment Analysis</a:t>
                      </a:r>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tc>
                  <a:txBody>
                    <a:bodyPr/>
                    <a:lstStyle/>
                    <a:p>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tc>
                  <a:txBody>
                    <a:bodyPr/>
                    <a:lstStyle/>
                    <a:p>
                      <a:pPr lvl="0">
                        <a:buNone/>
                      </a:pPr>
                      <a:r>
                        <a:rPr kumimoji="0" lang="en-US" sz="1800" b="0" i="0" u="none" strike="noStrike" kern="1200" cap="none" spc="0" normalizeH="0" baseline="0" noProof="0">
                          <a:ln>
                            <a:noFill/>
                          </a:ln>
                          <a:solidFill>
                            <a:prstClr val="black"/>
                          </a:solidFill>
                          <a:effectLst/>
                          <a:uLnTx/>
                          <a:uFillTx/>
                          <a:latin typeface="Century Gothic"/>
                          <a:ea typeface="+mn-ea"/>
                          <a:cs typeface="+mn-cs"/>
                        </a:rPr>
                        <a:t>No</a:t>
                      </a:r>
                      <a:endParaRPr lang="en-US"/>
                    </a:p>
                  </a:txBody>
                  <a:tcPr/>
                </a:tc>
                <a:extLst>
                  <a:ext uri="{0D108BD9-81ED-4DB2-BD59-A6C34878D82A}">
                    <a16:rowId xmlns:a16="http://schemas.microsoft.com/office/drawing/2014/main" val="326044098"/>
                  </a:ext>
                </a:extLst>
              </a:tr>
            </a:tbl>
          </a:graphicData>
        </a:graphic>
      </p:graphicFrame>
    </p:spTree>
    <p:extLst>
      <p:ext uri="{BB962C8B-B14F-4D97-AF65-F5344CB8AC3E}">
        <p14:creationId xmlns:p14="http://schemas.microsoft.com/office/powerpoint/2010/main" val="401725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17" y="250833"/>
            <a:ext cx="9120937" cy="545561"/>
          </a:xfrm>
        </p:spPr>
        <p:txBody>
          <a:bodyPr/>
          <a:lstStyle/>
          <a:p>
            <a:r>
              <a:rPr lang="en-US">
                <a:cs typeface="Arial"/>
              </a:rPr>
              <a:t>SWOT Analysis of Product</a:t>
            </a:r>
            <a:endParaRPr lang="en-US"/>
          </a:p>
        </p:txBody>
      </p:sp>
      <p:graphicFrame>
        <p:nvGraphicFramePr>
          <p:cNvPr id="4" name="Content Placeholder 3">
            <a:extLst>
              <a:ext uri="{FF2B5EF4-FFF2-40B4-BE49-F238E27FC236}">
                <a16:creationId xmlns:a16="http://schemas.microsoft.com/office/drawing/2014/main" id="{9299FFE3-4E8F-8AFA-3892-C20CE17D6BC0}"/>
              </a:ext>
            </a:extLst>
          </p:cNvPr>
          <p:cNvGraphicFramePr>
            <a:graphicFrameLocks noGrp="1"/>
          </p:cNvGraphicFramePr>
          <p:nvPr>
            <p:ph sz="quarter" idx="13"/>
            <p:extLst>
              <p:ext uri="{D42A27DB-BD31-4B8C-83A1-F6EECF244321}">
                <p14:modId xmlns:p14="http://schemas.microsoft.com/office/powerpoint/2010/main" val="852012696"/>
              </p:ext>
            </p:extLst>
          </p:nvPr>
        </p:nvGraphicFramePr>
        <p:xfrm>
          <a:off x="630296" y="929019"/>
          <a:ext cx="10941896" cy="5451173"/>
        </p:xfrm>
        <a:graphic>
          <a:graphicData uri="http://schemas.openxmlformats.org/drawingml/2006/table">
            <a:tbl>
              <a:tblPr firstRow="1" bandRow="1">
                <a:tableStyleId>{5940675A-B579-460E-94D1-54222C63F5DA}</a:tableStyleId>
              </a:tblPr>
              <a:tblGrid>
                <a:gridCol w="5470948">
                  <a:extLst>
                    <a:ext uri="{9D8B030D-6E8A-4147-A177-3AD203B41FA5}">
                      <a16:colId xmlns:a16="http://schemas.microsoft.com/office/drawing/2014/main" val="2908950242"/>
                    </a:ext>
                  </a:extLst>
                </a:gridCol>
                <a:gridCol w="5470948">
                  <a:extLst>
                    <a:ext uri="{9D8B030D-6E8A-4147-A177-3AD203B41FA5}">
                      <a16:colId xmlns:a16="http://schemas.microsoft.com/office/drawing/2014/main" val="3207027746"/>
                    </a:ext>
                  </a:extLst>
                </a:gridCol>
              </a:tblGrid>
              <a:tr h="2904344">
                <a:tc>
                  <a:txBody>
                    <a:bodyPr/>
                    <a:lstStyle/>
                    <a:p>
                      <a:r>
                        <a:rPr lang="en-US" sz="1800" b="1">
                          <a:latin typeface="+mn-lt"/>
                        </a:rPr>
                        <a:t>Strength</a:t>
                      </a:r>
                    </a:p>
                    <a:p>
                      <a:endParaRPr lang="en-US" sz="1800" b="1">
                        <a:latin typeface="+mn-lt"/>
                      </a:endParaRPr>
                    </a:p>
                    <a:p>
                      <a:pPr marL="342900" lvl="0" indent="-342900">
                        <a:buFont typeface="Arial" panose="020B0604020202020204" pitchFamily="34" charset="0"/>
                        <a:buChar char="•"/>
                      </a:pPr>
                      <a:r>
                        <a:rPr lang="en-US" sz="1800">
                          <a:latin typeface="+mn-lt"/>
                        </a:rPr>
                        <a:t>This application relies on more features to derive a recommendation, compared to the competitors.</a:t>
                      </a:r>
                    </a:p>
                    <a:p>
                      <a:pPr marL="342900" lvl="0" indent="-342900">
                        <a:buFont typeface="Arial" panose="020B0604020202020204" pitchFamily="34" charset="0"/>
                        <a:buChar char="•"/>
                      </a:pPr>
                      <a:r>
                        <a:rPr lang="en-US" sz="1800">
                          <a:latin typeface="+mn-lt"/>
                        </a:rPr>
                        <a:t>Summarises information for busy parents so they can make the right decision for selecting school. </a:t>
                      </a:r>
                    </a:p>
                    <a:p>
                      <a:pPr marL="342900" lvl="0" indent="-342900">
                        <a:buFont typeface="Arial" panose="020B0604020202020204" pitchFamily="34" charset="0"/>
                        <a:buChar char="•"/>
                      </a:pPr>
                      <a:r>
                        <a:rPr lang="en-US" sz="1800">
                          <a:latin typeface="+mn-lt"/>
                        </a:rPr>
                        <a:t>Apply machine learninig techniques to optimise decision making for parents with conflicting priorities in selecting schools.</a:t>
                      </a:r>
                    </a:p>
                  </a:txBody>
                  <a:tcPr/>
                </a:tc>
                <a:tc>
                  <a:txBody>
                    <a:bodyPr/>
                    <a:lstStyle/>
                    <a:p>
                      <a:pPr lvl="0">
                        <a:buNone/>
                      </a:pPr>
                      <a:r>
                        <a:rPr lang="en-US" sz="1800" b="1" i="0" u="none" strike="noStrike" noProof="0">
                          <a:solidFill>
                            <a:srgbClr val="000000"/>
                          </a:solidFill>
                          <a:latin typeface="+mn-lt"/>
                        </a:rPr>
                        <a:t>Weakness</a:t>
                      </a:r>
                    </a:p>
                    <a:p>
                      <a:pPr lvl="0">
                        <a:buNone/>
                      </a:pPr>
                      <a:endParaRPr lang="en-US" sz="1800" b="1" i="0" u="none" strike="noStrike" noProof="0">
                        <a:solidFill>
                          <a:srgbClr val="000000"/>
                        </a:solidFill>
                        <a:latin typeface="+mn-lt"/>
                      </a:endParaRPr>
                    </a:p>
                    <a:p>
                      <a:pPr marL="342900" lvl="0" indent="-342900">
                        <a:buClr>
                          <a:srgbClr val="000000"/>
                        </a:buClr>
                        <a:buFont typeface="Arial" panose="020B0604020202020204" pitchFamily="34" charset="0"/>
                        <a:buChar char="•"/>
                      </a:pPr>
                      <a:r>
                        <a:rPr lang="en-US" sz="1800" b="0" i="0" u="none" strike="noStrike" noProof="0">
                          <a:solidFill>
                            <a:srgbClr val="000000"/>
                          </a:solidFill>
                          <a:latin typeface="+mn-lt"/>
                        </a:rPr>
                        <a:t>This application is not a must-have for parents.</a:t>
                      </a:r>
                    </a:p>
                    <a:p>
                      <a:pPr marL="342900" lvl="0" indent="-342900">
                        <a:buClr>
                          <a:srgbClr val="000000"/>
                        </a:buClr>
                        <a:buFont typeface="Arial" panose="020B0604020202020204" pitchFamily="34" charset="0"/>
                        <a:buChar char="•"/>
                      </a:pPr>
                      <a:r>
                        <a:rPr lang="en-US" sz="1800" b="0" i="0" u="none" strike="noStrike" noProof="0">
                          <a:solidFill>
                            <a:srgbClr val="000000"/>
                          </a:solidFill>
                          <a:latin typeface="+mn-lt"/>
                        </a:rPr>
                        <a:t>Parents may not be aware of such recommender apps to assist them.</a:t>
                      </a:r>
                    </a:p>
                    <a:p>
                      <a:pPr marL="342900" lvl="0" indent="-342900">
                        <a:buClr>
                          <a:srgbClr val="000000"/>
                        </a:buClr>
                        <a:buFont typeface="Arial" panose="020B0604020202020204" pitchFamily="34" charset="0"/>
                        <a:buChar char="•"/>
                      </a:pPr>
                      <a:r>
                        <a:rPr lang="en-US" sz="1800" b="0" i="0" u="none" strike="noStrike" noProof="0">
                          <a:solidFill>
                            <a:srgbClr val="000000"/>
                          </a:solidFill>
                          <a:latin typeface="+mn-lt"/>
                        </a:rPr>
                        <a:t>Parents may prefer visiting preschool personally or rely on personal judgements to understand if learning environment is suitable.</a:t>
                      </a:r>
                    </a:p>
                  </a:txBody>
                  <a:tcPr/>
                </a:tc>
                <a:extLst>
                  <a:ext uri="{0D108BD9-81ED-4DB2-BD59-A6C34878D82A}">
                    <a16:rowId xmlns:a16="http://schemas.microsoft.com/office/drawing/2014/main" val="2293269634"/>
                  </a:ext>
                </a:extLst>
              </a:tr>
              <a:tr h="2342213">
                <a:tc>
                  <a:txBody>
                    <a:bodyPr/>
                    <a:lstStyle/>
                    <a:p>
                      <a:pPr lvl="0">
                        <a:buNone/>
                      </a:pPr>
                      <a:r>
                        <a:rPr lang="en-US" sz="1800" b="1" i="0" u="none" strike="noStrike" noProof="0">
                          <a:solidFill>
                            <a:srgbClr val="000000"/>
                          </a:solidFill>
                          <a:latin typeface="+mn-lt"/>
                        </a:rPr>
                        <a:t>Opportunities</a:t>
                      </a:r>
                    </a:p>
                    <a:p>
                      <a:pPr lvl="0">
                        <a:buNone/>
                      </a:pPr>
                      <a:endParaRPr lang="en-US" sz="1800" b="1" i="0" u="none" strike="noStrike" noProof="0">
                        <a:solidFill>
                          <a:srgbClr val="000000"/>
                        </a:solidFill>
                        <a:latin typeface="+mn-lt"/>
                      </a:endParaRPr>
                    </a:p>
                    <a:p>
                      <a:pPr marL="342900" lvl="0" indent="-342900">
                        <a:buClr>
                          <a:srgbClr val="000000"/>
                        </a:buClr>
                        <a:buFont typeface="Arial" panose="020B0604020202020204" pitchFamily="34" charset="0"/>
                        <a:buChar char="•"/>
                      </a:pPr>
                      <a:r>
                        <a:rPr lang="en-US" sz="1800" b="0" i="0" u="none" strike="noStrike" noProof="0">
                          <a:solidFill>
                            <a:srgbClr val="000000"/>
                          </a:solidFill>
                          <a:latin typeface="+mn-lt"/>
                        </a:rPr>
                        <a:t>This application can be a sales lead generation tool for pre-school operators.</a:t>
                      </a:r>
                    </a:p>
                    <a:p>
                      <a:pPr marL="342900" lvl="0" indent="-342900">
                        <a:buClr>
                          <a:srgbClr val="000000"/>
                        </a:buClr>
                        <a:buFont typeface="Arial" panose="020B0604020202020204" pitchFamily="34" charset="0"/>
                        <a:buChar char="•"/>
                      </a:pPr>
                      <a:r>
                        <a:rPr lang="en-US" sz="1800" b="0" i="0" u="none" strike="noStrike" noProof="0">
                          <a:solidFill>
                            <a:srgbClr val="000000"/>
                          </a:solidFill>
                          <a:latin typeface="+mn-lt"/>
                        </a:rPr>
                        <a:t>This application can be a tech-for-public-good product.</a:t>
                      </a:r>
                      <a:endParaRPr lang="en-US" sz="1800">
                        <a:latin typeface="+mn-lt"/>
                      </a:endParaRPr>
                    </a:p>
                  </a:txBody>
                  <a:tcPr/>
                </a:tc>
                <a:tc>
                  <a:txBody>
                    <a:bodyPr/>
                    <a:lstStyle/>
                    <a:p>
                      <a:pPr lvl="0">
                        <a:buNone/>
                      </a:pPr>
                      <a:r>
                        <a:rPr lang="en-US" sz="1800" b="1" i="0" u="none" strike="noStrike" noProof="0">
                          <a:solidFill>
                            <a:srgbClr val="000000"/>
                          </a:solidFill>
                          <a:latin typeface="+mn-lt"/>
                        </a:rPr>
                        <a:t>Threats</a:t>
                      </a:r>
                    </a:p>
                    <a:p>
                      <a:pPr marL="342900" lvl="0" indent="-342900">
                        <a:buClr>
                          <a:srgbClr val="000000"/>
                        </a:buClr>
                        <a:buAutoNum type="arabicParenR"/>
                      </a:pPr>
                      <a:endParaRPr lang="en-US" sz="1800" b="0" i="0" u="none" strike="noStrike" noProof="0">
                        <a:solidFill>
                          <a:srgbClr val="000000"/>
                        </a:solidFill>
                        <a:latin typeface="+mn-lt"/>
                      </a:endParaRPr>
                    </a:p>
                    <a:p>
                      <a:pPr marL="342900" lvl="0" indent="-342900">
                        <a:buClr>
                          <a:srgbClr val="000000"/>
                        </a:buClr>
                        <a:buFont typeface="Arial" panose="020B0604020202020204" pitchFamily="34" charset="0"/>
                        <a:buChar char="•"/>
                      </a:pPr>
                      <a:r>
                        <a:rPr lang="en-US" sz="1800" b="0" i="0" u="none" strike="noStrike" noProof="0">
                          <a:solidFill>
                            <a:srgbClr val="000000"/>
                          </a:solidFill>
                          <a:latin typeface="+mn-lt"/>
                        </a:rPr>
                        <a:t>This application can be replaced by a mega-app that integrate other aspects of parenting.</a:t>
                      </a:r>
                    </a:p>
                    <a:p>
                      <a:pPr marL="342900" lvl="0" indent="-342900">
                        <a:buClr>
                          <a:srgbClr val="000000"/>
                        </a:buClr>
                        <a:buFont typeface="Arial" panose="020B0604020202020204" pitchFamily="34" charset="0"/>
                        <a:buChar char="•"/>
                      </a:pPr>
                      <a:r>
                        <a:rPr lang="en-US" sz="1800" b="0" i="0" u="none" strike="noStrike" noProof="0">
                          <a:solidFill>
                            <a:srgbClr val="000000"/>
                          </a:solidFill>
                          <a:latin typeface="Century Gothic"/>
                        </a:rPr>
                        <a:t>Some preschools may have poor online presence or outdated websites.</a:t>
                      </a:r>
                      <a:endParaRPr lang="en-US" sz="1800" b="0" i="0" u="none" strike="noStrike" noProof="0">
                        <a:solidFill>
                          <a:srgbClr val="000000"/>
                        </a:solidFill>
                        <a:latin typeface="+mn-lt"/>
                      </a:endParaRPr>
                    </a:p>
                  </a:txBody>
                  <a:tcPr/>
                </a:tc>
                <a:extLst>
                  <a:ext uri="{0D108BD9-81ED-4DB2-BD59-A6C34878D82A}">
                    <a16:rowId xmlns:a16="http://schemas.microsoft.com/office/drawing/2014/main" val="451840750"/>
                  </a:ext>
                </a:extLst>
              </a:tr>
            </a:tbl>
          </a:graphicData>
        </a:graphic>
      </p:graphicFrame>
      <p:sp>
        <p:nvSpPr>
          <p:cNvPr id="5" name="Slide Number Placeholder 4"/>
          <p:cNvSpPr>
            <a:spLocks noGrp="1"/>
          </p:cNvSpPr>
          <p:nvPr>
            <p:ph type="sldNum" sz="quarter" idx="16"/>
          </p:nvPr>
        </p:nvSpPr>
        <p:spPr/>
        <p:txBody>
          <a:bodyPr/>
          <a:lstStyle/>
          <a:p>
            <a:fld id="{2F63C605-4FC6-46DE-BC90-871762EA3F52}" type="slidenum">
              <a:rPr lang="en-SG" smtClean="0"/>
              <a:pPr/>
              <a:t>8</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Tree>
    <p:extLst>
      <p:ext uri="{BB962C8B-B14F-4D97-AF65-F5344CB8AC3E}">
        <p14:creationId xmlns:p14="http://schemas.microsoft.com/office/powerpoint/2010/main" val="147669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08042" y="1096734"/>
            <a:ext cx="11449057" cy="5510433"/>
          </a:xfrm>
        </p:spPr>
        <p:txBody>
          <a:bodyPr vert="horz" lIns="91440" tIns="45720" rIns="91440" bIns="45720" rtlCol="0" anchor="t">
            <a:normAutofit fontScale="92500"/>
          </a:bodyPr>
          <a:lstStyle/>
          <a:p>
            <a:pPr marL="514350" indent="-514350" algn="just">
              <a:buAutoNum type="arabicParenR"/>
            </a:pPr>
            <a:r>
              <a:rPr lang="en-US" sz="2000" b="0">
                <a:solidFill>
                  <a:schemeClr val="tx1"/>
                </a:solidFill>
                <a:cs typeface="Arial"/>
              </a:rPr>
              <a:t>A </a:t>
            </a:r>
            <a:r>
              <a:rPr lang="en-US" sz="2000">
                <a:solidFill>
                  <a:schemeClr val="tx1"/>
                </a:solidFill>
                <a:cs typeface="Arial"/>
              </a:rPr>
              <a:t>Web Scrapping Application</a:t>
            </a:r>
            <a:r>
              <a:rPr lang="en-US" sz="2000" b="0">
                <a:solidFill>
                  <a:schemeClr val="tx1"/>
                </a:solidFill>
                <a:cs typeface="Arial"/>
              </a:rPr>
              <a:t> to capture &amp; store information from the internet (e.g., Reviews).</a:t>
            </a:r>
          </a:p>
          <a:p>
            <a:pPr marL="514350" indent="-514350" algn="just">
              <a:buAutoNum type="arabicParenR"/>
            </a:pPr>
            <a:r>
              <a:rPr lang="en-US" sz="2000" b="0">
                <a:solidFill>
                  <a:schemeClr val="tx1"/>
                </a:solidFill>
              </a:rPr>
              <a:t>A </a:t>
            </a:r>
            <a:r>
              <a:rPr lang="en-US" sz="2000">
                <a:solidFill>
                  <a:schemeClr val="tx1"/>
                </a:solidFill>
              </a:rPr>
              <a:t>Data Preprocessing Algorithm</a:t>
            </a:r>
            <a:r>
              <a:rPr lang="en-US" sz="2000" b="0">
                <a:solidFill>
                  <a:schemeClr val="tx1"/>
                </a:solidFill>
              </a:rPr>
              <a:t> to perform data cleaning and data transformation (e.g., one-hot encoding, normalization, sentiment analysis)</a:t>
            </a:r>
          </a:p>
          <a:p>
            <a:pPr marL="514350" indent="-514350" algn="just">
              <a:buAutoNum type="arabicParenR"/>
            </a:pPr>
            <a:r>
              <a:rPr lang="en-US" sz="2000" b="0">
                <a:solidFill>
                  <a:schemeClr val="tx1"/>
                </a:solidFill>
                <a:cs typeface="Arial"/>
              </a:rPr>
              <a:t>A </a:t>
            </a:r>
            <a:r>
              <a:rPr lang="en-US" sz="2000">
                <a:solidFill>
                  <a:schemeClr val="tx1"/>
                </a:solidFill>
                <a:cs typeface="Arial"/>
              </a:rPr>
              <a:t>Front-end Application </a:t>
            </a:r>
            <a:r>
              <a:rPr lang="en-US" sz="2000" b="0">
                <a:solidFill>
                  <a:schemeClr val="tx1"/>
                </a:solidFill>
                <a:cs typeface="Arial"/>
              </a:rPr>
              <a:t>for users to: </a:t>
            </a:r>
          </a:p>
          <a:p>
            <a:pPr marL="962025" lvl="1" indent="-514350" algn="just">
              <a:buFont typeface="Courier New" panose="020B0604020202020204" pitchFamily="34" charset="0"/>
              <a:buChar char="o"/>
            </a:pPr>
            <a:r>
              <a:rPr lang="en-US" sz="2000">
                <a:solidFill>
                  <a:schemeClr val="tx1"/>
                </a:solidFill>
                <a:cs typeface="Arial"/>
              </a:rPr>
              <a:t>Provide</a:t>
            </a:r>
            <a:r>
              <a:rPr lang="en-US" sz="2000" b="0">
                <a:solidFill>
                  <a:schemeClr val="tx1"/>
                </a:solidFill>
                <a:cs typeface="Arial"/>
              </a:rPr>
              <a:t> input on (</a:t>
            </a:r>
            <a:r>
              <a:rPr lang="en-US" sz="2000" b="0" err="1">
                <a:solidFill>
                  <a:schemeClr val="tx1"/>
                </a:solidFill>
                <a:cs typeface="Arial"/>
              </a:rPr>
              <a:t>i</a:t>
            </a:r>
            <a:r>
              <a:rPr lang="en-US" sz="2000" b="0">
                <a:solidFill>
                  <a:schemeClr val="tx1"/>
                </a:solidFill>
                <a:cs typeface="Arial"/>
              </a:rPr>
              <a:t>) Preferences (e.g., Location</a:t>
            </a:r>
            <a:r>
              <a:rPr lang="en-US" sz="2000">
                <a:solidFill>
                  <a:schemeClr val="tx1"/>
                </a:solidFill>
                <a:cs typeface="Arial"/>
              </a:rPr>
              <a:t>) and its relative importance,</a:t>
            </a:r>
            <a:r>
              <a:rPr lang="en-US" sz="2000" b="0">
                <a:solidFill>
                  <a:schemeClr val="tx1"/>
                </a:solidFill>
                <a:cs typeface="Arial"/>
              </a:rPr>
              <a:t> (</a:t>
            </a:r>
            <a:r>
              <a:rPr lang="en-US" sz="2000">
                <a:solidFill>
                  <a:schemeClr val="tx1"/>
                </a:solidFill>
                <a:cs typeface="Arial"/>
              </a:rPr>
              <a:t>ii</a:t>
            </a:r>
            <a:r>
              <a:rPr lang="en-US" sz="2000" b="0">
                <a:solidFill>
                  <a:schemeClr val="tx1"/>
                </a:solidFill>
                <a:cs typeface="Arial"/>
              </a:rPr>
              <a:t>) Constraints (e.g., Budget</a:t>
            </a:r>
            <a:r>
              <a:rPr lang="en-US" sz="2000">
                <a:solidFill>
                  <a:schemeClr val="tx1"/>
                </a:solidFill>
                <a:cs typeface="Arial"/>
              </a:rPr>
              <a:t>).</a:t>
            </a:r>
            <a:endParaRPr lang="en-US" sz="2000" b="1">
              <a:solidFill>
                <a:schemeClr val="tx1"/>
              </a:solidFill>
            </a:endParaRPr>
          </a:p>
          <a:p>
            <a:pPr marL="962025" lvl="1" indent="-514350" algn="just">
              <a:buFont typeface="Courier New" panose="020B0604020202020204" pitchFamily="34" charset="0"/>
              <a:buChar char="o"/>
            </a:pPr>
            <a:r>
              <a:rPr lang="en-US" sz="2000">
                <a:solidFill>
                  <a:schemeClr val="tx1"/>
                </a:solidFill>
                <a:cs typeface="Arial"/>
              </a:rPr>
              <a:t>View p</a:t>
            </a:r>
            <a:r>
              <a:rPr lang="en-US" sz="2000" b="0">
                <a:solidFill>
                  <a:schemeClr val="tx1"/>
                </a:solidFill>
                <a:cs typeface="Arial"/>
              </a:rPr>
              <a:t>re-school recommendation.</a:t>
            </a:r>
            <a:endParaRPr lang="en-US" sz="2000" b="1">
              <a:solidFill>
                <a:schemeClr val="tx1"/>
              </a:solidFill>
            </a:endParaRPr>
          </a:p>
          <a:p>
            <a:pPr marL="514350" indent="-514350" algn="just">
              <a:buAutoNum type="arabicParenR"/>
            </a:pPr>
            <a:r>
              <a:rPr lang="en-US" sz="2000" b="0">
                <a:solidFill>
                  <a:schemeClr val="tx1"/>
                </a:solidFill>
                <a:cs typeface="Arial"/>
              </a:rPr>
              <a:t>A </a:t>
            </a:r>
            <a:r>
              <a:rPr lang="en-US" sz="2000">
                <a:solidFill>
                  <a:schemeClr val="tx1"/>
                </a:solidFill>
                <a:cs typeface="Arial"/>
              </a:rPr>
              <a:t>Business Rules Engine </a:t>
            </a:r>
            <a:r>
              <a:rPr lang="en-US" sz="2000" b="0">
                <a:solidFill>
                  <a:schemeClr val="tx1"/>
                </a:solidFill>
                <a:cs typeface="Arial"/>
              </a:rPr>
              <a:t>to:</a:t>
            </a:r>
          </a:p>
          <a:p>
            <a:pPr marL="962025" lvl="1" indent="-514350" algn="just">
              <a:buFont typeface="Courier New"/>
              <a:buChar char="o"/>
            </a:pPr>
            <a:r>
              <a:rPr lang="en-US" sz="2000">
                <a:solidFill>
                  <a:schemeClr val="tx1"/>
                </a:solidFill>
                <a:cs typeface="Arial"/>
              </a:rPr>
              <a:t>Decide if additional machine learning is required.</a:t>
            </a:r>
          </a:p>
          <a:p>
            <a:pPr marL="962025" lvl="1" indent="-514350" algn="just">
              <a:buFont typeface="Courier New"/>
              <a:buChar char="o"/>
            </a:pPr>
            <a:r>
              <a:rPr lang="en-US" sz="2000">
                <a:solidFill>
                  <a:schemeClr val="tx1"/>
                </a:solidFill>
                <a:cs typeface="Arial"/>
              </a:rPr>
              <a:t>Filter out the features database based on business rules before passing it on for machine learning.</a:t>
            </a:r>
          </a:p>
          <a:p>
            <a:pPr marL="514361" indent="-514350" algn="just">
              <a:buFont typeface="+mj-lt"/>
              <a:buAutoNum type="arabicParenR"/>
            </a:pPr>
            <a:r>
              <a:rPr lang="en-US" sz="2000" b="0">
                <a:solidFill>
                  <a:schemeClr val="tx1"/>
                </a:solidFill>
                <a:cs typeface="Arial"/>
              </a:rPr>
              <a:t>A </a:t>
            </a:r>
            <a:r>
              <a:rPr lang="en-US" sz="2000">
                <a:solidFill>
                  <a:schemeClr val="tx1"/>
                </a:solidFill>
                <a:cs typeface="Arial"/>
              </a:rPr>
              <a:t>Matching Algorithm </a:t>
            </a:r>
            <a:r>
              <a:rPr lang="en-US" sz="2000" b="0">
                <a:solidFill>
                  <a:schemeClr val="tx1"/>
                </a:solidFill>
                <a:cs typeface="Arial"/>
              </a:rPr>
              <a:t>based to rank the preschools based on similarity to the user inputs</a:t>
            </a:r>
          </a:p>
        </p:txBody>
      </p:sp>
      <p:sp>
        <p:nvSpPr>
          <p:cNvPr id="5" name="Slide Number Placeholder 4"/>
          <p:cNvSpPr>
            <a:spLocks noGrp="1"/>
          </p:cNvSpPr>
          <p:nvPr>
            <p:ph type="sldNum" sz="quarter" idx="16"/>
          </p:nvPr>
        </p:nvSpPr>
        <p:spPr/>
        <p:txBody>
          <a:bodyPr/>
          <a:lstStyle/>
          <a:p>
            <a:fld id="{2F63C605-4FC6-46DE-BC90-871762EA3F52}" type="slidenum">
              <a:rPr lang="en-SG" smtClean="0"/>
              <a:pPr/>
              <a:t>9</a:t>
            </a:fld>
            <a:endParaRPr lang="en-SG"/>
          </a:p>
        </p:txBody>
      </p:sp>
      <p:sp>
        <p:nvSpPr>
          <p:cNvPr id="6" name="Footer Placeholder 7"/>
          <p:cNvSpPr>
            <a:spLocks noGrp="1"/>
          </p:cNvSpPr>
          <p:nvPr>
            <p:ph type="ftr" sz="quarter" idx="15"/>
          </p:nvPr>
        </p:nvSpPr>
        <p:spPr>
          <a:xfrm>
            <a:off x="7238446" y="6492875"/>
            <a:ext cx="3872141" cy="365125"/>
          </a:xfrm>
        </p:spPr>
        <p:txBody>
          <a:bodyPr/>
          <a:lstStyle/>
          <a:p>
            <a:pPr algn="l"/>
            <a:r>
              <a:rPr lang="en-SG" sz="1050"/>
              <a:t>© National University of Singapore</a:t>
            </a:r>
            <a:endParaRPr lang="en-SG" sz="1400"/>
          </a:p>
        </p:txBody>
      </p:sp>
      <p:sp>
        <p:nvSpPr>
          <p:cNvPr id="10" name="Title 1">
            <a:extLst>
              <a:ext uri="{FF2B5EF4-FFF2-40B4-BE49-F238E27FC236}">
                <a16:creationId xmlns:a16="http://schemas.microsoft.com/office/drawing/2014/main" id="{B8624967-3FAB-3403-906D-87FB63CBE124}"/>
              </a:ext>
            </a:extLst>
          </p:cNvPr>
          <p:cNvSpPr>
            <a:spLocks noGrp="1"/>
          </p:cNvSpPr>
          <p:nvPr>
            <p:ph type="title"/>
          </p:nvPr>
        </p:nvSpPr>
        <p:spPr>
          <a:xfrm>
            <a:off x="408042" y="250833"/>
            <a:ext cx="9562550" cy="803657"/>
          </a:xfrm>
        </p:spPr>
        <p:txBody>
          <a:bodyPr>
            <a:normAutofit/>
          </a:bodyPr>
          <a:lstStyle/>
          <a:p>
            <a:r>
              <a:rPr lang="en-US">
                <a:cs typeface="Arial"/>
              </a:rPr>
              <a:t>Project Scope</a:t>
            </a:r>
            <a:endParaRPr lang="en-US">
              <a:ea typeface="+mj-lt"/>
            </a:endParaRPr>
          </a:p>
        </p:txBody>
      </p:sp>
    </p:spTree>
    <p:extLst>
      <p:ext uri="{BB962C8B-B14F-4D97-AF65-F5344CB8AC3E}">
        <p14:creationId xmlns:p14="http://schemas.microsoft.com/office/powerpoint/2010/main" val="1180951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DFE3E963796547A8AB0D0F7EE6B90C" ma:contentTypeVersion="12" ma:contentTypeDescription="Create a new document." ma:contentTypeScope="" ma:versionID="d9f4d831453ae7b8b7c73b14c50c61a2">
  <xsd:schema xmlns:xsd="http://www.w3.org/2001/XMLSchema" xmlns:xs="http://www.w3.org/2001/XMLSchema" xmlns:p="http://schemas.microsoft.com/office/2006/metadata/properties" xmlns:ns2="b1850e9a-784c-482e-b9b1-46347ccd42f1" xmlns:ns3="a6510e8d-f125-4eef-8930-700ab7440468" targetNamespace="http://schemas.microsoft.com/office/2006/metadata/properties" ma:root="true" ma:fieldsID="68a212f327cc874f1797048b2d7bc1bb" ns2:_="" ns3:_="">
    <xsd:import namespace="b1850e9a-784c-482e-b9b1-46347ccd42f1"/>
    <xsd:import namespace="a6510e8d-f125-4eef-8930-700ab74404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850e9a-784c-482e-b9b1-46347ccd42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cca7581-5256-458a-b218-643d9525617e"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510e8d-f125-4eef-8930-700ab744046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48e3fc2-466d-4477-a328-f660c85964aa}" ma:internalName="TaxCatchAll" ma:showField="CatchAllData" ma:web="a6510e8d-f125-4eef-8930-700ab74404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1850e9a-784c-482e-b9b1-46347ccd42f1">
      <Terms xmlns="http://schemas.microsoft.com/office/infopath/2007/PartnerControls"/>
    </lcf76f155ced4ddcb4097134ff3c332f>
    <TaxCatchAll xmlns="a6510e8d-f125-4eef-8930-700ab7440468" xsi:nil="true"/>
  </documentManagement>
</p:properties>
</file>

<file path=customXml/itemProps1.xml><?xml version="1.0" encoding="utf-8"?>
<ds:datastoreItem xmlns:ds="http://schemas.openxmlformats.org/officeDocument/2006/customXml" ds:itemID="{17F8A5CF-FA16-474B-BC11-8F730DBE33B8}"/>
</file>

<file path=customXml/itemProps2.xml><?xml version="1.0" encoding="utf-8"?>
<ds:datastoreItem xmlns:ds="http://schemas.openxmlformats.org/officeDocument/2006/customXml" ds:itemID="{F3B6F27D-F9A1-4800-812F-05C956DA48EA}">
  <ds:schemaRefs>
    <ds:schemaRef ds:uri="http://schemas.microsoft.com/sharepoint/v3/contenttype/forms"/>
  </ds:schemaRefs>
</ds:datastoreItem>
</file>

<file path=customXml/itemProps3.xml><?xml version="1.0" encoding="utf-8"?>
<ds:datastoreItem xmlns:ds="http://schemas.openxmlformats.org/officeDocument/2006/customXml" ds:itemID="{20F4391B-5BC9-43E4-9C49-E373B9FB416F}">
  <ds:schemaRefs>
    <ds:schemaRef ds:uri="b1850e9a-784c-482e-b9b1-46347ccd42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Intelligent Reasoning Systems Project</vt:lpstr>
      <vt:lpstr>Introduction</vt:lpstr>
      <vt:lpstr>Project Background</vt:lpstr>
      <vt:lpstr>Project Background Landscape</vt:lpstr>
      <vt:lpstr>Product-Market Fit Pyramid</vt:lpstr>
      <vt:lpstr>Porter's Five Forces Analysis of Product</vt:lpstr>
      <vt:lpstr>Competitor Analysis</vt:lpstr>
      <vt:lpstr>SWOT Analysis of Product</vt:lpstr>
      <vt:lpstr>Project Scope</vt:lpstr>
      <vt:lpstr>System Design</vt:lpstr>
      <vt:lpstr>Project Scope Intelligent Reasoning Techniques </vt:lpstr>
      <vt:lpstr>Project Scope Limitations</vt:lpstr>
      <vt:lpstr>Data Collection and Preparation Data Sources</vt:lpstr>
      <vt:lpstr>Data Collection and Preparation Challenges to Acquisition</vt:lpstr>
      <vt:lpstr>Data Collection and Preparation Challenges to Processing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zhan.gu@nus.edu.sg</dc:creator>
  <cp:revision>1</cp:revision>
  <cp:lastPrinted>2015-02-25T07:22:35Z</cp:lastPrinted>
  <dcterms:created xsi:type="dcterms:W3CDTF">2014-12-11T07:55:35Z</dcterms:created>
  <dcterms:modified xsi:type="dcterms:W3CDTF">2024-03-16T09:27:12Z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0x010100B7DFE3E963796547A8AB0D0F7EE6B90C</vt:lpwstr>
  </property>
</Properties>
</file>