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336" r:id="rId2"/>
    <p:sldId id="348" r:id="rId3"/>
    <p:sldId id="337" r:id="rId4"/>
    <p:sldId id="338" r:id="rId5"/>
    <p:sldId id="339" r:id="rId6"/>
    <p:sldId id="341" r:id="rId7"/>
    <p:sldId id="340" r:id="rId8"/>
    <p:sldId id="345" r:id="rId9"/>
    <p:sldId id="342" r:id="rId10"/>
    <p:sldId id="347" r:id="rId11"/>
    <p:sldId id="346" r:id="rId12"/>
    <p:sldId id="343" r:id="rId13"/>
  </p:sldIdLst>
  <p:sldSz cx="9144000" cy="6858000" type="screen4x3"/>
  <p:notesSz cx="6797675" cy="992663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12/12/2022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2" y="6492874"/>
            <a:ext cx="1025668" cy="240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2023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8" r:id="rId3"/>
    <p:sldLayoutId id="2147483699" r:id="rId4"/>
    <p:sldLayoutId id="214748370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project title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Proposal presentation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3298" y="4127589"/>
            <a:ext cx="8506769" cy="1076829"/>
          </a:xfrm>
        </p:spPr>
        <p:txBody>
          <a:bodyPr>
            <a:normAutofit/>
          </a:bodyPr>
          <a:lstStyle/>
          <a:p>
            <a:r>
              <a:rPr lang="en-US" dirty="0"/>
              <a:t>List your team members’ full name (as in your course registration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01101" y="5569544"/>
            <a:ext cx="8498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This template lists the key questions that we would like to know in the proposal presentation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Feel free to modify this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format (e.g., font color, size,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decoration, etc.)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SG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Project deliverables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SG" sz="2400" dirty="0" smtClean="0"/>
              <a:t>What are the final project deliverables? For example, an entrance access control system with face detection (existing </a:t>
            </a:r>
            <a:r>
              <a:rPr lang="en-SG" sz="2400" dirty="0" err="1" smtClean="0"/>
              <a:t>OpenCV</a:t>
            </a:r>
            <a:r>
              <a:rPr lang="en-SG" sz="2400" dirty="0" smtClean="0"/>
              <a:t>), face recognition (pre-trained model), and facial mask detection (new component developed in this project).</a:t>
            </a:r>
          </a:p>
          <a:p>
            <a:r>
              <a:rPr lang="en-US" sz="2400" dirty="0" smtClean="0"/>
              <a:t>What do you plan to demonstrate in your final demonstration? For example, a system processes photos (jpg file) from a dataset, or a simple website for the user to upload a file, or a recorded video (mp4 file), or a live video stream from a webcam, etc.</a:t>
            </a:r>
            <a:endParaRPr lang="en-SG" sz="2400" dirty="0" smtClean="0"/>
          </a:p>
          <a:p>
            <a:r>
              <a:rPr lang="en-US" sz="2400" dirty="0" smtClean="0"/>
              <a:t>You can use a mockup to illustrate your project deliverables.</a:t>
            </a:r>
            <a:endParaRPr lang="en-S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38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members’ responsibility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46000"/>
              </p:ext>
            </p:extLst>
          </p:nvPr>
        </p:nvGraphicFramePr>
        <p:xfrm>
          <a:off x="456122" y="25270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25169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1704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member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62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7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1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256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3903" y="868897"/>
            <a:ext cx="8186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clarify how you plan to split the project deliverables among your team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table is used to evaluate whether your project scope is either too heavy or too light according to your team size.</a:t>
            </a:r>
            <a:endParaRPr lang="en-SG" sz="20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4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List the relevant references.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2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2800" dirty="0" smtClean="0"/>
              <a:t>General requirements for proposal presentation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 minutes presentation + 5 minutes Q&amp;A</a:t>
            </a:r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All team members are required to take turn to present unless you have valid reasons </a:t>
            </a:r>
            <a:r>
              <a:rPr lang="en-SG" dirty="0">
                <a:solidFill>
                  <a:schemeClr val="tx1"/>
                </a:solidFill>
              </a:rPr>
              <a:t>(e.g., </a:t>
            </a:r>
            <a:r>
              <a:rPr lang="en-SG" dirty="0" smtClean="0">
                <a:solidFill>
                  <a:schemeClr val="tx1"/>
                </a:solidFill>
              </a:rPr>
              <a:t>sore throat).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Please turn on your camera when you present and answer questions </a:t>
            </a:r>
            <a:r>
              <a:rPr lang="en-SG" dirty="0">
                <a:solidFill>
                  <a:schemeClr val="tx1"/>
                </a:solidFill>
              </a:rPr>
              <a:t>unless you have valid </a:t>
            </a:r>
            <a:r>
              <a:rPr lang="en-SG" dirty="0" smtClean="0">
                <a:solidFill>
                  <a:schemeClr val="tx1"/>
                </a:solidFill>
              </a:rPr>
              <a:t>reasons (e.g., camera fault).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Please keep your presentation within 10 minutes. We will ask you to stop when time is up.</a:t>
            </a:r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[optional] You are strongly encouraged to attend other teams’ presentations so that we can learn from each other.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30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sponsor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this project proposed by yourselves or </a:t>
            </a:r>
            <a:r>
              <a:rPr lang="en-US" dirty="0" smtClean="0"/>
              <a:t>by any </a:t>
            </a:r>
            <a:r>
              <a:rPr lang="en-US" dirty="0"/>
              <a:t>company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it is sponsored by the company, what support (e.g., real-world datasets, domain knowledge, </a:t>
            </a:r>
            <a:r>
              <a:rPr lang="en-US" dirty="0" err="1" smtClean="0"/>
              <a:t>etc</a:t>
            </a:r>
            <a:r>
              <a:rPr lang="en-US" dirty="0" smtClean="0"/>
              <a:t>) do they provide?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01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business problem that you will </a:t>
            </a:r>
            <a:r>
              <a:rPr lang="en-US" dirty="0" smtClean="0"/>
              <a:t>investigate?</a:t>
            </a:r>
          </a:p>
          <a:p>
            <a:r>
              <a:rPr lang="en-US" dirty="0" smtClean="0"/>
              <a:t>Why </a:t>
            </a:r>
            <a:r>
              <a:rPr lang="en-US" dirty="0"/>
              <a:t>is it </a:t>
            </a:r>
            <a:r>
              <a:rPr lang="en-US" dirty="0" smtClean="0"/>
              <a:t>interesting and useful?</a:t>
            </a:r>
          </a:p>
          <a:p>
            <a:r>
              <a:rPr lang="en-US" dirty="0" smtClean="0"/>
              <a:t>What is its impact on Singapore?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36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Technical 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</a:t>
            </a:r>
            <a:r>
              <a:rPr lang="en-US" dirty="0" smtClean="0"/>
              <a:t>s </a:t>
            </a:r>
            <a:r>
              <a:rPr lang="en-US" dirty="0"/>
              <a:t>the technical problem statement </a:t>
            </a:r>
            <a:r>
              <a:rPr lang="en-US" dirty="0" smtClean="0"/>
              <a:t>to address the business problem of </a:t>
            </a:r>
            <a:r>
              <a:rPr lang="en-US" dirty="0"/>
              <a:t>this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Example: Entrance access control is a business problem; face recognition or fingerprint recognition is a technical problem.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0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Related work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any existing </a:t>
            </a:r>
            <a:r>
              <a:rPr lang="en-US" dirty="0" smtClean="0"/>
              <a:t>implementation?</a:t>
            </a:r>
          </a:p>
          <a:p>
            <a:r>
              <a:rPr lang="en-US" dirty="0" smtClean="0"/>
              <a:t>What are the challenges </a:t>
            </a:r>
            <a:r>
              <a:rPr lang="en-US" dirty="0"/>
              <a:t>(or limitations) of </a:t>
            </a:r>
            <a:r>
              <a:rPr lang="en-US" dirty="0" smtClean="0"/>
              <a:t>existing implementations? </a:t>
            </a:r>
          </a:p>
          <a:p>
            <a:r>
              <a:rPr lang="en-US" dirty="0" smtClean="0"/>
              <a:t>Related work includes both commercial solutions and research publications.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2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Dataset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dataset are you </a:t>
            </a:r>
            <a:r>
              <a:rPr lang="en-US" dirty="0" smtClean="0"/>
              <a:t>using? Do you use public datasets or collect them yourself?</a:t>
            </a:r>
          </a:p>
          <a:p>
            <a:r>
              <a:rPr lang="en-US" dirty="0" smtClean="0"/>
              <a:t>If you use a public dataset, have you downloaded it? Have you sought permission from the dataset owner (e.g., request form)?</a:t>
            </a:r>
          </a:p>
          <a:p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needs to be collected by yourself, </a:t>
            </a:r>
            <a:r>
              <a:rPr lang="en-US" dirty="0"/>
              <a:t>how do you plan to collect </a:t>
            </a:r>
            <a:r>
              <a:rPr lang="en-US" dirty="0" smtClean="0"/>
              <a:t>it (e.g., use your own phone to record, grab it from the Internet, </a:t>
            </a:r>
            <a:r>
              <a:rPr lang="en-US" dirty="0" err="1" smtClean="0"/>
              <a:t>etc</a:t>
            </a:r>
            <a:r>
              <a:rPr lang="en-US" dirty="0" smtClean="0"/>
              <a:t>)?</a:t>
            </a:r>
          </a:p>
          <a:p>
            <a:r>
              <a:rPr lang="en-US" dirty="0"/>
              <a:t>How much data (# categories, # records, </a:t>
            </a:r>
            <a:r>
              <a:rPr lang="en-US" dirty="0" err="1"/>
              <a:t>etc</a:t>
            </a:r>
            <a:r>
              <a:rPr lang="en-US" dirty="0"/>
              <a:t>) do you plan to use in this project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8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technical approach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is your proposed technical approach? You are encouraged to draw a flowchart to illustrate.</a:t>
            </a:r>
          </a:p>
          <a:p>
            <a:r>
              <a:rPr lang="en-US" sz="2400" dirty="0" smtClean="0"/>
              <a:t>In your drawing, please clarify which module uses pre-trained models (e.g., downloaded from Internet), which module uses reference from GitHub (if any), which module is developed by yourself (new things for this project).</a:t>
            </a:r>
          </a:p>
          <a:p>
            <a:r>
              <a:rPr lang="en-US" sz="2400" dirty="0"/>
              <a:t>You can use references (e.g., GitHub references) so that you don’t need to develop everything from the scratch</a:t>
            </a:r>
            <a:r>
              <a:rPr lang="en-US" sz="2400" dirty="0" smtClean="0"/>
              <a:t>. However, please clarify what is borrowed from references and what is developed by yourselves.</a:t>
            </a:r>
            <a:endParaRPr lang="en-US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35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Experimental design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will you evaluate your </a:t>
            </a:r>
            <a:r>
              <a:rPr lang="en-US" dirty="0" smtClean="0"/>
              <a:t>developed system?</a:t>
            </a:r>
          </a:p>
          <a:p>
            <a:r>
              <a:rPr lang="en-US" dirty="0" smtClean="0"/>
              <a:t>What </a:t>
            </a:r>
            <a:r>
              <a:rPr lang="en-US" dirty="0"/>
              <a:t>is your experimental setup (e.g., </a:t>
            </a:r>
            <a:r>
              <a:rPr lang="en-US" dirty="0" smtClean="0"/>
              <a:t>using </a:t>
            </a:r>
            <a:r>
              <a:rPr lang="en-US" dirty="0"/>
              <a:t>a benchmark dataset, </a:t>
            </a:r>
            <a:r>
              <a:rPr lang="en-US" dirty="0" smtClean="0"/>
              <a:t>setting up </a:t>
            </a:r>
            <a:r>
              <a:rPr lang="en-US" dirty="0"/>
              <a:t>a prototype, </a:t>
            </a:r>
            <a:r>
              <a:rPr lang="en-US" dirty="0" err="1" smtClean="0"/>
              <a:t>etc</a:t>
            </a:r>
            <a:r>
              <a:rPr lang="en-US" dirty="0" smtClean="0"/>
              <a:t>)?</a:t>
            </a:r>
          </a:p>
          <a:p>
            <a:r>
              <a:rPr lang="en-US" dirty="0"/>
              <a:t>What performance metrics, such as technical metrics (e.g., accuracy, </a:t>
            </a:r>
            <a:r>
              <a:rPr lang="en-US" dirty="0" err="1"/>
              <a:t>etc</a:t>
            </a:r>
            <a:r>
              <a:rPr lang="en-US" dirty="0"/>
              <a:t>) or business metrics (e.g., reduction of manual process </a:t>
            </a:r>
            <a:r>
              <a:rPr lang="en-US" dirty="0" smtClean="0"/>
              <a:t>time,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/>
              <a:t>will you use to evaluate your results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5486</TotalTime>
  <Words>739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1_Theme1</vt:lpstr>
      <vt:lpstr>Your project title</vt:lpstr>
      <vt:lpstr>General requirements for proposal presentation</vt:lpstr>
      <vt:lpstr>Project sponsor</vt:lpstr>
      <vt:lpstr>Business problem statement</vt:lpstr>
      <vt:lpstr>Technical problem statement</vt:lpstr>
      <vt:lpstr>Related work</vt:lpstr>
      <vt:lpstr>Dataset</vt:lpstr>
      <vt:lpstr>Proposed technical approach</vt:lpstr>
      <vt:lpstr>Experimental design</vt:lpstr>
      <vt:lpstr>Project deliverables</vt:lpstr>
      <vt:lpstr>Team members’ responsibility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Tian Jing</cp:lastModifiedBy>
  <cp:revision>975</cp:revision>
  <cp:lastPrinted>2017-10-05T01:59:11Z</cp:lastPrinted>
  <dcterms:created xsi:type="dcterms:W3CDTF">2014-12-11T07:55:35Z</dcterms:created>
  <dcterms:modified xsi:type="dcterms:W3CDTF">2022-12-12T06:42:11Z</dcterms:modified>
</cp:coreProperties>
</file>