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7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89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0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7211-9EC4-44EC-B6B4-13E8DBD070F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39A9C5-D164-4D41-8E23-6CF368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726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Conference management system - </a:t>
            </a:r>
            <a:r>
              <a:rPr lang="en-US" dirty="0" err="1"/>
              <a:t>Prezentare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949935"/>
            <a:ext cx="8915399" cy="295372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o-RO" sz="1900" b="1" dirty="0"/>
              <a:t>Echipa 2 – ISS – Grupa 226</a:t>
            </a:r>
          </a:p>
          <a:p>
            <a:pPr algn="r"/>
            <a:r>
              <a:rPr lang="ro-RO" dirty="0"/>
              <a:t>Mureșan Sergiu</a:t>
            </a:r>
          </a:p>
          <a:p>
            <a:pPr algn="r"/>
            <a:r>
              <a:rPr lang="ro-RO" dirty="0"/>
              <a:t>Popa Irina</a:t>
            </a:r>
          </a:p>
          <a:p>
            <a:pPr algn="r"/>
            <a:r>
              <a:rPr lang="ro-RO" dirty="0"/>
              <a:t>Pițigoi Gabriela</a:t>
            </a:r>
          </a:p>
          <a:p>
            <a:pPr algn="r"/>
            <a:r>
              <a:rPr lang="ro-RO" dirty="0"/>
              <a:t>Nicolescu Aurel</a:t>
            </a:r>
          </a:p>
          <a:p>
            <a:pPr algn="r"/>
            <a:r>
              <a:rPr lang="ro-RO" dirty="0"/>
              <a:t>Oniga Bogdan</a:t>
            </a:r>
          </a:p>
          <a:p>
            <a:pPr algn="r"/>
            <a:r>
              <a:rPr lang="ro-RO" dirty="0"/>
              <a:t>Ureniuc Bogdan</a:t>
            </a:r>
          </a:p>
          <a:p>
            <a:pPr algn="r"/>
            <a:r>
              <a:rPr lang="ro-RO" dirty="0"/>
              <a:t>Oncioiu Costin</a:t>
            </a:r>
          </a:p>
          <a:p>
            <a:pPr algn="r"/>
            <a:r>
              <a:rPr lang="ro-RO" dirty="0"/>
              <a:t>Poienar Robert</a:t>
            </a:r>
          </a:p>
        </p:txBody>
      </p:sp>
    </p:spTree>
    <p:extLst>
      <p:ext uri="{BB962C8B-B14F-4D97-AF65-F5344CB8AC3E}">
        <p14:creationId xmlns:p14="http://schemas.microsoft.com/office/powerpoint/2010/main" val="58481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Documentația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Documentația inițială a suferit mari modificări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nu am </a:t>
            </a:r>
            <a:r>
              <a:rPr lang="en-US" sz="2800" dirty="0" err="1"/>
              <a:t>putut</a:t>
            </a:r>
            <a:r>
              <a:rPr lang="en-US" sz="2800" dirty="0"/>
              <a:t> </a:t>
            </a:r>
            <a:r>
              <a:rPr lang="en-US" sz="2800" dirty="0" err="1"/>
              <a:t>respecta</a:t>
            </a:r>
            <a:r>
              <a:rPr lang="en-US" sz="2800" dirty="0"/>
              <a:t> </a:t>
            </a:r>
            <a:r>
              <a:rPr lang="en-US" sz="2800" dirty="0" err="1"/>
              <a:t>diagramele</a:t>
            </a:r>
            <a:r>
              <a:rPr lang="en-US" sz="2800" dirty="0"/>
              <a:t> c</a:t>
            </a:r>
            <a:r>
              <a:rPr lang="ro-RO" sz="2800" dirty="0"/>
              <a:t>ând am implementat funcționalitățile descrise.</a:t>
            </a:r>
          </a:p>
          <a:p>
            <a:r>
              <a:rPr lang="ro-RO" sz="2800" dirty="0"/>
              <a:t>După ce am obținut codul în stare finală am scris restul documentației:</a:t>
            </a:r>
          </a:p>
          <a:p>
            <a:pPr lvl="3"/>
            <a:r>
              <a:rPr lang="ro-RO" sz="2000" dirty="0"/>
              <a:t>manual de utilizare</a:t>
            </a:r>
          </a:p>
          <a:p>
            <a:pPr lvl="3"/>
            <a:r>
              <a:rPr lang="ro-RO" sz="2000" dirty="0"/>
              <a:t>prezentarea PowerPoint</a:t>
            </a:r>
          </a:p>
          <a:p>
            <a:pPr lvl="3"/>
            <a:r>
              <a:rPr lang="ro-RO" sz="2000" dirty="0"/>
              <a:t>testele funcționale și testele unit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81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Proiectul a fost unul foarte dificil din cauza: </a:t>
            </a:r>
          </a:p>
          <a:p>
            <a:pPr lvl="2"/>
            <a:r>
              <a:rPr lang="ro-RO" sz="2400" dirty="0"/>
              <a:t> cerințelor foarte ambigue</a:t>
            </a:r>
          </a:p>
          <a:p>
            <a:pPr lvl="2"/>
            <a:r>
              <a:rPr lang="ro-RO" sz="2400" dirty="0"/>
              <a:t> primele 5 laboratoare au fost legate de diagrame și doar ultimele au fost despre implementare astfel volumul de muncă a fost mult mai mare în ultimele două săptămâni</a:t>
            </a:r>
          </a:p>
          <a:p>
            <a:pPr lvl="2"/>
            <a:r>
              <a:rPr lang="ro-RO" sz="2400" dirty="0"/>
              <a:t> diagramele, deși au fost de ajutor, au trebuit modificate.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24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Organizarea la începutul 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Mureșan Sergiu a fost ales ca team leader de către echipă.</a:t>
            </a:r>
          </a:p>
          <a:p>
            <a:r>
              <a:rPr lang="ro-RO" sz="2800" dirty="0"/>
              <a:t>Pentru management-ul task-urilor am stabilit să folosim Trello.</a:t>
            </a:r>
          </a:p>
          <a:p>
            <a:r>
              <a:rPr lang="ro-RO" sz="2800" dirty="0"/>
              <a:t>Pentru sistemul de versionare am stabilit să folosim Git și ca platformă de lucru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Inițial am împărțit lucrul doar pe activități deoarece task-urile ar fi fost mult prea atomice.</a:t>
            </a:r>
          </a:p>
          <a:p>
            <a:r>
              <a:rPr lang="ro-RO" sz="2800" dirty="0"/>
              <a:t>Pe parcurs am schimbat modelul de lucru și am observat că ne este mai ușor să avem task-uri atomice deoarece știam fiecare la ce lucra, și care era stadiul acestuia.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1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Git si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Ne-a cauzat probleme inițial pentru că niciunul dintre noi nu era familiarizat cu un astfel de sistem.</a:t>
            </a:r>
          </a:p>
          <a:p>
            <a:r>
              <a:rPr lang="ro-RO" sz="2800" dirty="0"/>
              <a:t>Pe parcurs ne-am obișnuit si am observat că ne era mai ușor să vedem ce modificări s-au făcut și să sincronizăm proiectul pe dispozitivele tuturor.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40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Începerea efectivă a 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Inițial am împărțit munca pentru diagramele necesare în primele săptămâni de laborator individual, fiecare a fost responsabil de o mică parte din numărul de diagrame.</a:t>
            </a:r>
          </a:p>
          <a:p>
            <a:r>
              <a:rPr lang="ro-RO" sz="2800" dirty="0"/>
              <a:t>Pentru diagrama de clase s-a lucrat în două etape:</a:t>
            </a:r>
          </a:p>
          <a:p>
            <a:pPr lvl="1"/>
            <a:r>
              <a:rPr lang="ro-RO" sz="2200" dirty="0"/>
              <a:t>Crearea legăturilor dintre clase (o echipă)</a:t>
            </a:r>
          </a:p>
          <a:p>
            <a:pPr lvl="1"/>
            <a:r>
              <a:rPr lang="ro-RO" sz="2200" dirty="0"/>
              <a:t>Adăugarea atributelor si principalele metode (2 echipe)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Divizarea pe echipe pentru 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8762"/>
          </a:xfrm>
        </p:spPr>
        <p:txBody>
          <a:bodyPr>
            <a:normAutofit lnSpcReduction="10000"/>
          </a:bodyPr>
          <a:lstStyle/>
          <a:p>
            <a:r>
              <a:rPr lang="ro-RO" sz="2800" dirty="0"/>
              <a:t>Am hotărât că proiectul trebuie să aibă 3 nivele:</a:t>
            </a:r>
          </a:p>
          <a:p>
            <a:pPr lvl="1"/>
            <a:r>
              <a:rPr lang="ro-RO" sz="2000" dirty="0"/>
              <a:t>Partea de back-end (baza de date, hibernate si repository-urile)</a:t>
            </a:r>
          </a:p>
          <a:p>
            <a:pPr lvl="3"/>
            <a:r>
              <a:rPr lang="ro-RO" sz="1400" dirty="0"/>
              <a:t>Poienar Robert (lead)</a:t>
            </a:r>
          </a:p>
          <a:p>
            <a:pPr lvl="3"/>
            <a:r>
              <a:rPr lang="ro-RO" sz="1400" dirty="0"/>
              <a:t>Ureniuc Bogdan</a:t>
            </a:r>
          </a:p>
          <a:p>
            <a:pPr lvl="1"/>
            <a:r>
              <a:rPr lang="ro-RO" sz="2000" dirty="0"/>
              <a:t>Partea de middleware (REST, controllere, business logic)</a:t>
            </a:r>
          </a:p>
          <a:p>
            <a:pPr lvl="3"/>
            <a:r>
              <a:rPr lang="ro-RO" sz="1400" dirty="0"/>
              <a:t>Mureșan Sergiu (lead)</a:t>
            </a:r>
          </a:p>
          <a:p>
            <a:pPr lvl="3"/>
            <a:r>
              <a:rPr lang="ro-RO" sz="1400" dirty="0"/>
              <a:t>Oniga Bogdan</a:t>
            </a:r>
          </a:p>
          <a:p>
            <a:pPr lvl="3"/>
            <a:r>
              <a:rPr lang="ro-RO" sz="1400" dirty="0"/>
              <a:t>Oncioiu Costin</a:t>
            </a:r>
          </a:p>
          <a:p>
            <a:pPr lvl="1"/>
            <a:r>
              <a:rPr lang="ro-RO" sz="2000" dirty="0"/>
              <a:t>Partea de front-end (aplicatia web, UI)</a:t>
            </a:r>
          </a:p>
          <a:p>
            <a:pPr lvl="3"/>
            <a:r>
              <a:rPr lang="ro-RO" sz="1400" dirty="0"/>
              <a:t>Popa Irina (lead)</a:t>
            </a:r>
          </a:p>
          <a:p>
            <a:pPr lvl="3"/>
            <a:r>
              <a:rPr lang="ro-RO" sz="1400" dirty="0"/>
              <a:t>Pițigoi Gabriela</a:t>
            </a:r>
          </a:p>
          <a:p>
            <a:pPr lvl="3"/>
            <a:r>
              <a:rPr lang="ro-RO" sz="1400" dirty="0"/>
              <a:t>Nicolescu Aurel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563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 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Din data de 5 Mai a apărut primul task/activitate pe Trello legat de implementare.</a:t>
            </a:r>
          </a:p>
          <a:p>
            <a:r>
              <a:rPr lang="ro-RO" sz="2800" dirty="0"/>
              <a:t>Din cauza timpului liber foarte limitat stadiul proiectului nu a avansat foarte mult până în 22 Mai</a:t>
            </a:r>
          </a:p>
        </p:txBody>
      </p:sp>
    </p:spTree>
    <p:extLst>
      <p:ext uri="{BB962C8B-B14F-4D97-AF65-F5344CB8AC3E}">
        <p14:creationId xmlns:p14="http://schemas.microsoft.com/office/powerpoint/2010/main" val="139364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ro-RO" dirty="0"/>
              <a:t>întâmpinate de-a lungul procesului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5638"/>
          </a:xfrm>
        </p:spPr>
        <p:txBody>
          <a:bodyPr>
            <a:normAutofit lnSpcReduction="10000"/>
          </a:bodyPr>
          <a:lstStyle/>
          <a:p>
            <a:r>
              <a:rPr lang="ro-RO" sz="2800" dirty="0"/>
              <a:t>O problemă apărută din cauza unor neatenții a fost legată de lucrul care s-a dovedit a fi inutil pe back-end (pentru baza de date).</a:t>
            </a:r>
          </a:p>
          <a:p>
            <a:r>
              <a:rPr lang="ro-RO" sz="2800" dirty="0"/>
              <a:t>Pe parcurs a apărut o altă problemă de organizare deoarece task-urile erau individuale:</a:t>
            </a:r>
          </a:p>
          <a:p>
            <a:pPr lvl="2"/>
            <a:r>
              <a:rPr lang="ro-RO" sz="2000" dirty="0"/>
              <a:t>echipele nu cunoșteau exact domeniul problemei.</a:t>
            </a:r>
          </a:p>
          <a:p>
            <a:pPr lvl="2"/>
            <a:r>
              <a:rPr lang="ro-RO" sz="2000" dirty="0"/>
              <a:t>exista o discrepanță de cunoștințe între leader-ii echipelor fiecărui strat.</a:t>
            </a:r>
          </a:p>
          <a:p>
            <a:pPr lvl="2"/>
            <a:r>
              <a:rPr lang="ro-RO" sz="2000" dirty="0"/>
              <a:t>s-a atenuat din această problemă când ne-am întâlnit cu toții face-to-face.</a:t>
            </a:r>
          </a:p>
        </p:txBody>
      </p:sp>
    </p:spTree>
    <p:extLst>
      <p:ext uri="{BB962C8B-B14F-4D97-AF65-F5344CB8AC3E}">
        <p14:creationId xmlns:p14="http://schemas.microsoft.com/office/powerpoint/2010/main" val="24295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ro-RO" dirty="0"/>
              <a:t>întâmpinate de-a lungul procesului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Următoarea problemă am intâlnit-o la legarea straturilor:</a:t>
            </a:r>
          </a:p>
          <a:p>
            <a:pPr lvl="2"/>
            <a:r>
              <a:rPr lang="ro-RO" sz="2000" dirty="0"/>
              <a:t>view-urile au fost implementate dar nu au fost testate pe codul actual</a:t>
            </a:r>
          </a:p>
          <a:p>
            <a:pPr lvl="2"/>
            <a:r>
              <a:rPr lang="ro-RO" sz="2000" dirty="0"/>
              <a:t>din această cauză au trebuit să fie modificate, implementate în codul actual și testate</a:t>
            </a:r>
            <a:endParaRPr lang="ro-RO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407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547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Conference management system - Prezentare</vt:lpstr>
      <vt:lpstr>Organizarea la începutul proiectului</vt:lpstr>
      <vt:lpstr>Lucrul cu Trello</vt:lpstr>
      <vt:lpstr>Git si GitHub</vt:lpstr>
      <vt:lpstr>Începerea efectivă a proiectului</vt:lpstr>
      <vt:lpstr>Divizarea pe echipe pentru implementare</vt:lpstr>
      <vt:lpstr>Implementarea proiectului</vt:lpstr>
      <vt:lpstr>Probleme întâmpinate de-a lungul procesului</vt:lpstr>
      <vt:lpstr>Probleme întâmpinate de-a lungul procesului</vt:lpstr>
      <vt:lpstr>Documentația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Afterwind</dc:creator>
  <cp:lastModifiedBy>Afterwind</cp:lastModifiedBy>
  <cp:revision>12</cp:revision>
  <dcterms:created xsi:type="dcterms:W3CDTF">2017-06-05T11:27:26Z</dcterms:created>
  <dcterms:modified xsi:type="dcterms:W3CDTF">2017-06-05T15:16:57Z</dcterms:modified>
</cp:coreProperties>
</file>