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C8B692-2DC7-4E2C-B5E7-B55A6C7A66FF}">
          <p14:sldIdLst>
            <p14:sldId id="256"/>
          </p14:sldIdLst>
        </p14:section>
        <p14:section name="Untitled Section" id="{74407A30-A311-41EC-971A-3774E6522613}">
          <p14:sldIdLst>
            <p14:sldId id="257"/>
            <p14:sldId id="258"/>
            <p14:sldId id="259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2EAD-57EA-42ED-A16E-B9B931D4DBFF}" type="datetimeFigureOut">
              <a:rPr lang="fr-FR" smtClean="0"/>
              <a:t>12/03/2023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FF7D-411B-4CE2-BF87-AD1AFFCEA72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117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2EAD-57EA-42ED-A16E-B9B931D4DBFF}" type="datetimeFigureOut">
              <a:rPr lang="fr-FR" smtClean="0"/>
              <a:t>12/03/2023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FF7D-411B-4CE2-BF87-AD1AFFCEA72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533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2EAD-57EA-42ED-A16E-B9B931D4DBFF}" type="datetimeFigureOut">
              <a:rPr lang="fr-FR" smtClean="0"/>
              <a:t>12/03/2023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FF7D-411B-4CE2-BF87-AD1AFFCEA72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212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2EAD-57EA-42ED-A16E-B9B931D4DBFF}" type="datetimeFigureOut">
              <a:rPr lang="fr-FR" smtClean="0"/>
              <a:t>12/03/2023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FF7D-411B-4CE2-BF87-AD1AFFCEA723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8330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2EAD-57EA-42ED-A16E-B9B931D4DBFF}" type="datetimeFigureOut">
              <a:rPr lang="fr-FR" smtClean="0"/>
              <a:t>12/03/2023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FF7D-411B-4CE2-BF87-AD1AFFCEA72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1239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2EAD-57EA-42ED-A16E-B9B931D4DBFF}" type="datetimeFigureOut">
              <a:rPr lang="fr-FR" smtClean="0"/>
              <a:t>12/03/2023</a:t>
            </a:fld>
            <a:endParaRPr lang="fr-F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FF7D-411B-4CE2-BF87-AD1AFFCEA72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6477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2EAD-57EA-42ED-A16E-B9B931D4DBFF}" type="datetimeFigureOut">
              <a:rPr lang="fr-FR" smtClean="0"/>
              <a:t>12/03/2023</a:t>
            </a:fld>
            <a:endParaRPr lang="fr-F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FF7D-411B-4CE2-BF87-AD1AFFCEA72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8753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2EAD-57EA-42ED-A16E-B9B931D4DBFF}" type="datetimeFigureOut">
              <a:rPr lang="fr-FR" smtClean="0"/>
              <a:t>12/03/2023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FF7D-411B-4CE2-BF87-AD1AFFCEA72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0382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2EAD-57EA-42ED-A16E-B9B931D4DBFF}" type="datetimeFigureOut">
              <a:rPr lang="fr-FR" smtClean="0"/>
              <a:t>12/03/2023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FF7D-411B-4CE2-BF87-AD1AFFCEA72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306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2EAD-57EA-42ED-A16E-B9B931D4DBFF}" type="datetimeFigureOut">
              <a:rPr lang="fr-FR" smtClean="0"/>
              <a:t>12/03/2023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FF7D-411B-4CE2-BF87-AD1AFFCEA72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440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2EAD-57EA-42ED-A16E-B9B931D4DBFF}" type="datetimeFigureOut">
              <a:rPr lang="fr-FR" smtClean="0"/>
              <a:t>12/03/2023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FF7D-411B-4CE2-BF87-AD1AFFCEA72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361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2EAD-57EA-42ED-A16E-B9B931D4DBFF}" type="datetimeFigureOut">
              <a:rPr lang="fr-FR" smtClean="0"/>
              <a:t>12/03/2023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FF7D-411B-4CE2-BF87-AD1AFFCEA72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132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2EAD-57EA-42ED-A16E-B9B931D4DBFF}" type="datetimeFigureOut">
              <a:rPr lang="fr-FR" smtClean="0"/>
              <a:t>12/03/2023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FF7D-411B-4CE2-BF87-AD1AFFCEA72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360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2EAD-57EA-42ED-A16E-B9B931D4DBFF}" type="datetimeFigureOut">
              <a:rPr lang="fr-FR" smtClean="0"/>
              <a:t>12/03/2023</a:t>
            </a:fld>
            <a:endParaRPr lang="fr-FR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FF7D-411B-4CE2-BF87-AD1AFFCEA72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62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2EAD-57EA-42ED-A16E-B9B931D4DBFF}" type="datetimeFigureOut">
              <a:rPr lang="fr-FR" smtClean="0"/>
              <a:t>12/03/2023</a:t>
            </a:fld>
            <a:endParaRPr lang="fr-FR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FF7D-411B-4CE2-BF87-AD1AFFCEA72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736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2EAD-57EA-42ED-A16E-B9B931D4DBFF}" type="datetimeFigureOut">
              <a:rPr lang="fr-FR" smtClean="0"/>
              <a:t>12/03/2023</a:t>
            </a:fld>
            <a:endParaRPr lang="fr-FR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FF7D-411B-4CE2-BF87-AD1AFFCEA72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495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2EAD-57EA-42ED-A16E-B9B931D4DBFF}" type="datetimeFigureOut">
              <a:rPr lang="fr-FR" smtClean="0"/>
              <a:t>12/03/2023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FF7D-411B-4CE2-BF87-AD1AFFCEA72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365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A712EAD-57EA-42ED-A16E-B9B931D4DBFF}" type="datetimeFigureOut">
              <a:rPr lang="fr-FR" smtClean="0"/>
              <a:t>12/03/2023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8FF7D-411B-4CE2-BF87-AD1AFFCEA72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8375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04E3A0-13F4-288C-790B-6964935A2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257578"/>
            <a:ext cx="11372046" cy="3953814"/>
          </a:xfrm>
        </p:spPr>
        <p:txBody>
          <a:bodyPr/>
          <a:lstStyle/>
          <a:p>
            <a:pPr algn="ctr"/>
            <a:r>
              <a:rPr lang="fr-FR" sz="9600" b="1" dirty="0"/>
              <a:t>EMIHACK 2.0</a:t>
            </a:r>
          </a:p>
        </p:txBody>
      </p:sp>
    </p:spTree>
    <p:extLst>
      <p:ext uri="{BB962C8B-B14F-4D97-AF65-F5344CB8AC3E}">
        <p14:creationId xmlns:p14="http://schemas.microsoft.com/office/powerpoint/2010/main" val="202057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29E9B-93C3-4ABA-A3AC-2A6AD1CAA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21" y="174079"/>
            <a:ext cx="9404723" cy="693501"/>
          </a:xfrm>
        </p:spPr>
        <p:txBody>
          <a:bodyPr/>
          <a:lstStyle/>
          <a:p>
            <a:pPr algn="ctr"/>
            <a:r>
              <a:rPr lang="fr-FR" sz="3200" u="sng" dirty="0"/>
              <a:t>Groupe n° 13</a:t>
            </a:r>
            <a:r>
              <a:rPr lang="fr-FR" sz="4000" dirty="0"/>
              <a:t>:</a:t>
            </a:r>
            <a:endParaRPr lang="fr-FR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79071-FDAA-4F98-AEF6-205A4641E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01" y="1103529"/>
            <a:ext cx="4752283" cy="2199745"/>
          </a:xfrm>
        </p:spPr>
        <p:txBody>
          <a:bodyPr>
            <a:normAutofit fontScale="92500"/>
          </a:bodyPr>
          <a:lstStyle/>
          <a:p>
            <a:r>
              <a:rPr lang="fr-FR" dirty="0"/>
              <a:t>FANOMEZANTSOA Tsaratsiry Tahina</a:t>
            </a:r>
          </a:p>
          <a:p>
            <a:r>
              <a:rPr lang="fr-FR" dirty="0"/>
              <a:t>NAMBINTSOA Nourah Michaël</a:t>
            </a:r>
          </a:p>
          <a:p>
            <a:r>
              <a:rPr lang="fr-FR" dirty="0"/>
              <a:t>ANDRY ANDRIANINA Mialy Andio</a:t>
            </a:r>
          </a:p>
          <a:p>
            <a:r>
              <a:rPr lang="fr-FR" dirty="0"/>
              <a:t>ANDRIAMPENOMANANA Fiderana</a:t>
            </a:r>
          </a:p>
          <a:p>
            <a:r>
              <a:rPr lang="fr-FR" dirty="0"/>
              <a:t>RAHARIVONY Mamilalaina Joël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E7647-D275-4450-AA4B-8986520D28F4}"/>
              </a:ext>
            </a:extLst>
          </p:cNvPr>
          <p:cNvSpPr txBox="1"/>
          <p:nvPr/>
        </p:nvSpPr>
        <p:spPr>
          <a:xfrm>
            <a:off x="5855596" y="1485801"/>
            <a:ext cx="51547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FRONTEND DEVELOPPEURS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9CCAF2-42B5-4192-93EB-9E9EDBAE0891}"/>
              </a:ext>
            </a:extLst>
          </p:cNvPr>
          <p:cNvSpPr txBox="1"/>
          <p:nvPr/>
        </p:nvSpPr>
        <p:spPr>
          <a:xfrm>
            <a:off x="5336684" y="950288"/>
            <a:ext cx="53125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1B49D3-CFD3-434B-A885-D9321189ABD6}"/>
              </a:ext>
            </a:extLst>
          </p:cNvPr>
          <p:cNvSpPr txBox="1"/>
          <p:nvPr/>
        </p:nvSpPr>
        <p:spPr>
          <a:xfrm>
            <a:off x="5336684" y="2184063"/>
            <a:ext cx="64609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30082F-AB9A-4FC0-9B19-D7E1FF923295}"/>
              </a:ext>
            </a:extLst>
          </p:cNvPr>
          <p:cNvSpPr txBox="1"/>
          <p:nvPr/>
        </p:nvSpPr>
        <p:spPr>
          <a:xfrm>
            <a:off x="5855596" y="2491462"/>
            <a:ext cx="60981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BACKEND DEVELOPPEURS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1EEE7E4-74CA-48CE-A742-2032B127D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96" y="3507502"/>
            <a:ext cx="4868214" cy="31688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2EF43CC-5B35-4613-83A9-634DBB2ED845}"/>
              </a:ext>
            </a:extLst>
          </p:cNvPr>
          <p:cNvSpPr txBox="1"/>
          <p:nvPr/>
        </p:nvSpPr>
        <p:spPr>
          <a:xfrm>
            <a:off x="6680916" y="4271857"/>
            <a:ext cx="40471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0" dirty="0"/>
              <a:t>OMNIA</a:t>
            </a:r>
          </a:p>
        </p:txBody>
      </p:sp>
    </p:spTree>
    <p:extLst>
      <p:ext uri="{BB962C8B-B14F-4D97-AF65-F5344CB8AC3E}">
        <p14:creationId xmlns:p14="http://schemas.microsoft.com/office/powerpoint/2010/main" val="165284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71E2-DF25-468F-83B6-D9F0450A5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2586" y="2189407"/>
            <a:ext cx="8544006" cy="3116688"/>
          </a:xfrm>
        </p:spPr>
        <p:txBody>
          <a:bodyPr/>
          <a:lstStyle/>
          <a:p>
            <a:pPr algn="ctr"/>
            <a:r>
              <a:rPr lang="fr-FR" sz="6000" dirty="0"/>
              <a:t>PRESENTATION DE NOTRE  APPLICATION</a:t>
            </a:r>
          </a:p>
        </p:txBody>
      </p:sp>
    </p:spTree>
    <p:extLst>
      <p:ext uri="{BB962C8B-B14F-4D97-AF65-F5344CB8AC3E}">
        <p14:creationId xmlns:p14="http://schemas.microsoft.com/office/powerpoint/2010/main" val="39364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D1A5-A049-4EB5-AEE1-55CCC396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931" y="559158"/>
            <a:ext cx="8825659" cy="806003"/>
          </a:xfrm>
        </p:spPr>
        <p:txBody>
          <a:bodyPr/>
          <a:lstStyle/>
          <a:p>
            <a:r>
              <a:rPr lang="fr-FR" sz="4000" dirty="0"/>
              <a:t>~Les technologies utilisés: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34978-6FB0-44B8-9AF6-4BAFC8207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9196" y="2292440"/>
            <a:ext cx="8825659" cy="305229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/>
              <a:t>HTML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/>
              <a:t>CSS , BOOTSTRAP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/>
              <a:t>JAVASCRIPT , LIBRAIRIE JAVASCRIPT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/>
              <a:t>FLASK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/>
              <a:t>PHP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/>
              <a:t>API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424516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B43A-7BD9-4613-8536-43013C33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269" y="2217123"/>
            <a:ext cx="9404723" cy="1400530"/>
          </a:xfrm>
        </p:spPr>
        <p:txBody>
          <a:bodyPr/>
          <a:lstStyle/>
          <a:p>
            <a:pPr algn="ctr"/>
            <a:r>
              <a:rPr lang="fr-FR" dirty="0"/>
              <a:t>DEMONSTRATION!!!!!</a:t>
            </a:r>
          </a:p>
        </p:txBody>
      </p:sp>
    </p:spTree>
    <p:extLst>
      <p:ext uri="{BB962C8B-B14F-4D97-AF65-F5344CB8AC3E}">
        <p14:creationId xmlns:p14="http://schemas.microsoft.com/office/powerpoint/2010/main" val="3331582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D7AEA4-8725-4372-9AD2-E5048407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r>
              <a:rPr lang="fr-FR" dirty="0"/>
              <a:t>NOS SINCERES REMERCIEMENTS POUR VOTRE ATTENTION!!!!!</a:t>
            </a:r>
          </a:p>
        </p:txBody>
      </p:sp>
    </p:spTree>
    <p:extLst>
      <p:ext uri="{BB962C8B-B14F-4D97-AF65-F5344CB8AC3E}">
        <p14:creationId xmlns:p14="http://schemas.microsoft.com/office/powerpoint/2010/main" val="2346409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183</TotalTime>
  <Words>58</Words>
  <Application>Microsoft Office PowerPoint</Application>
  <PresentationFormat>Grand écran</PresentationFormat>
  <Paragraphs>22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</vt:lpstr>
      <vt:lpstr>EMIHACK 2.0</vt:lpstr>
      <vt:lpstr>Groupe n° 13:</vt:lpstr>
      <vt:lpstr>PRESENTATION DE NOTRE  APPLICATION</vt:lpstr>
      <vt:lpstr>~Les technologies utilisés:</vt:lpstr>
      <vt:lpstr>DEMONSTRATION!!!!!</vt:lpstr>
      <vt:lpstr>NOS SINCERES REMERCIEMENTS POUR VOTRE ATTENTION!!!!!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SUMMER-CODE 2022</dc:title>
  <dc:creator>ANDRIAMPENOMANANA Fy</dc:creator>
  <cp:lastModifiedBy>ISS 19</cp:lastModifiedBy>
  <cp:revision>10</cp:revision>
  <dcterms:created xsi:type="dcterms:W3CDTF">2022-10-19T14:43:25Z</dcterms:created>
  <dcterms:modified xsi:type="dcterms:W3CDTF">2023-03-12T11:59:13Z</dcterms:modified>
</cp:coreProperties>
</file>