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29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9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1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4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6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3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AF2A2-4D9C-46C3-93C3-53C18D916633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9AC60-B8F2-473C-AF26-AAB09B316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1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41121" y="2031652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COCO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02396" y="1308347"/>
            <a:ext cx="1744363" cy="2150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ADE20K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Прямая со стрелкой 9"/>
          <p:cNvCxnSpPr>
            <a:stCxn id="9" idx="2"/>
            <a:endCxn id="4" idx="0"/>
          </p:cNvCxnSpPr>
          <p:nvPr/>
        </p:nvCxnSpPr>
        <p:spPr>
          <a:xfrm>
            <a:off x="2574578" y="1523436"/>
            <a:ext cx="1938725" cy="50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8" idx="2"/>
            <a:endCxn id="4" idx="0"/>
          </p:cNvCxnSpPr>
          <p:nvPr/>
        </p:nvCxnSpPr>
        <p:spPr>
          <a:xfrm>
            <a:off x="4513299" y="1533860"/>
            <a:ext cx="4" cy="49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641117" y="1308347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CITYSCAPES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561428" y="1806139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OID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Прямая со стрелкой 25"/>
          <p:cNvCxnSpPr>
            <a:stCxn id="24" idx="1"/>
            <a:endCxn id="4" idx="3"/>
          </p:cNvCxnSpPr>
          <p:nvPr/>
        </p:nvCxnSpPr>
        <p:spPr>
          <a:xfrm flipH="1">
            <a:off x="5385484" y="1918896"/>
            <a:ext cx="1175944" cy="2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720808" y="1988653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720807" y="2214166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VOCSEGM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Прямая со стрелкой 31"/>
          <p:cNvCxnSpPr>
            <a:stCxn id="30" idx="3"/>
            <a:endCxn id="4" idx="1"/>
          </p:cNvCxnSpPr>
          <p:nvPr/>
        </p:nvCxnSpPr>
        <p:spPr>
          <a:xfrm flipV="1">
            <a:off x="2465170" y="2144409"/>
            <a:ext cx="1175951" cy="1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8" idx="3"/>
            <a:endCxn id="4" idx="1"/>
          </p:cNvCxnSpPr>
          <p:nvPr/>
        </p:nvCxnSpPr>
        <p:spPr>
          <a:xfrm>
            <a:off x="2465171" y="2101410"/>
            <a:ext cx="1175950" cy="4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720807" y="2621418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VOCCALIB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0" name="Прямая со стрелкой 59"/>
          <p:cNvCxnSpPr>
            <a:stCxn id="4" idx="2"/>
            <a:endCxn id="58" idx="3"/>
          </p:cNvCxnSpPr>
          <p:nvPr/>
        </p:nvCxnSpPr>
        <p:spPr>
          <a:xfrm flipH="1">
            <a:off x="2465170" y="2257165"/>
            <a:ext cx="2048133" cy="47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6561429" y="2624414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TDGSEGM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3641118" y="2606154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TDG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2768936" y="3104421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FRCNN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665182" y="3104421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SSD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 стрелкой 77"/>
          <p:cNvCxnSpPr>
            <a:stCxn id="66" idx="2"/>
            <a:endCxn id="75" idx="0"/>
          </p:cNvCxnSpPr>
          <p:nvPr/>
        </p:nvCxnSpPr>
        <p:spPr>
          <a:xfrm flipH="1">
            <a:off x="3641118" y="2831667"/>
            <a:ext cx="872182" cy="27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6" idx="2"/>
            <a:endCxn id="76" idx="0"/>
          </p:cNvCxnSpPr>
          <p:nvPr/>
        </p:nvCxnSpPr>
        <p:spPr>
          <a:xfrm>
            <a:off x="4513300" y="2831667"/>
            <a:ext cx="1024064" cy="27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" idx="2"/>
            <a:endCxn id="66" idx="0"/>
          </p:cNvCxnSpPr>
          <p:nvPr/>
        </p:nvCxnSpPr>
        <p:spPr>
          <a:xfrm flipH="1">
            <a:off x="4513300" y="2257165"/>
            <a:ext cx="3" cy="348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2"/>
            <a:endCxn id="62" idx="1"/>
          </p:cNvCxnSpPr>
          <p:nvPr/>
        </p:nvCxnSpPr>
        <p:spPr>
          <a:xfrm>
            <a:off x="4513303" y="2257165"/>
            <a:ext cx="2048126" cy="480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579838" y="1308347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CVAT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Прямая со стрелкой 28"/>
          <p:cNvCxnSpPr>
            <a:stCxn id="25" idx="2"/>
            <a:endCxn id="4" idx="0"/>
          </p:cNvCxnSpPr>
          <p:nvPr/>
        </p:nvCxnSpPr>
        <p:spPr>
          <a:xfrm flipH="1">
            <a:off x="4513303" y="1533860"/>
            <a:ext cx="1938717" cy="49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561428" y="2214165"/>
            <a:ext cx="1744363" cy="225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YOLO</a:t>
            </a:r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Прямая со стрелкой 30"/>
          <p:cNvCxnSpPr>
            <a:stCxn id="27" idx="1"/>
            <a:endCxn id="4" idx="3"/>
          </p:cNvCxnSpPr>
          <p:nvPr/>
        </p:nvCxnSpPr>
        <p:spPr>
          <a:xfrm flipH="1" flipV="1">
            <a:off x="5385484" y="2144409"/>
            <a:ext cx="1175944" cy="18251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Григорий Арутюнов</dc:creator>
  <cp:lastModifiedBy>Вячеслав Елисеев</cp:lastModifiedBy>
  <cp:revision>10</cp:revision>
  <dcterms:created xsi:type="dcterms:W3CDTF">2019-01-16T13:03:44Z</dcterms:created>
  <dcterms:modified xsi:type="dcterms:W3CDTF">2021-08-19T14:28:06Z</dcterms:modified>
</cp:coreProperties>
</file>