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A7872F-62A4-4AC3-BF6C-975CD7B6A7B3}">
  <a:tblStyle styleId="{52A7872F-62A4-4AC3-BF6C-975CD7B6A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16-FEB-2020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05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0500" y="2249225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900" y="359595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401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273725" y="3570263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273725" y="39326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273725" y="4290375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273725" y="4648138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620550" y="3526375"/>
            <a:ext cx="2558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Lack of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Developer Assistance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20550" y="39016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Project Pace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20550" y="42599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GitHub Compatibility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620550" y="46140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Scope Creep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Met with Bryan Ollendyke to discuss project requirements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Reviewed Docker as a team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Reviewed HAX CMS site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0" name="Google Shape;90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Review PanDoc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Begin initial design mockups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Prepare plan for the main development phase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" name="Google Shape;91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issues at this time</a:t>
            </a:r>
            <a:endParaRPr sz="1000"/>
          </a:p>
        </p:txBody>
      </p:sp>
      <p:sp>
        <p:nvSpPr>
          <p:cNvPr id="92" name="Google Shape;92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{52A7872F-62A4-4AC3-BF6C-975CD7B6A7B3}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Requirement Gathering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Gantt Chart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Potential User Interviews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6179400" y="9025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7551600" y="3543425"/>
            <a:ext cx="10698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75%</a:t>
            </a:r>
            <a:endParaRPr b="1"/>
          </a:p>
        </p:txBody>
      </p:sp>
      <p:sp>
        <p:nvSpPr>
          <p:cNvPr id="97" name="Google Shape;97;p13"/>
          <p:cNvSpPr/>
          <p:nvPr/>
        </p:nvSpPr>
        <p:spPr>
          <a:xfrm>
            <a:off x="7551600" y="4037300"/>
            <a:ext cx="397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25%</a:t>
            </a:r>
            <a:endParaRPr b="1" sz="800"/>
          </a:p>
        </p:txBody>
      </p:sp>
      <p:sp>
        <p:nvSpPr>
          <p:cNvPr id="98" name="Google Shape;98;p13"/>
          <p:cNvSpPr/>
          <p:nvPr/>
        </p:nvSpPr>
        <p:spPr>
          <a:xfrm>
            <a:off x="7551600" y="4563025"/>
            <a:ext cx="397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25%</a:t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