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71FFDE-97A1-439A-BB5C-2C4A2D1A7BCC}">
  <a:tblStyle styleId="{CF71FFDE-97A1-439A-BB5C-2C4A2D1A7B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90900"/>
            <a:ext cx="9144000" cy="44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792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996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0050" y="902500"/>
            <a:ext cx="2744700" cy="40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000" cy="690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DASHBOARD: </a:t>
            </a:r>
            <a:r>
              <a:rPr b="1"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HAX CMS MICROSERVICE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644150" y="58375"/>
            <a:ext cx="106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7500" y="319975"/>
            <a:ext cx="176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23-MAR-2020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00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792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99650" y="9025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605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20050" y="2249225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20050" y="359595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60500" y="2249225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TASKS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19900" y="359595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NEEDING ATTENTION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40100" y="902500"/>
            <a:ext cx="226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199650" y="1260400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99650" y="29119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STATUS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273725" y="1560863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273725" y="1923200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273725" y="2280975"/>
            <a:ext cx="216300" cy="207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273725" y="2638738"/>
            <a:ext cx="216300" cy="207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3620550" y="1516975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Overall: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620550" y="1892263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620550" y="2250500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 Target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620550" y="2604638"/>
            <a:ext cx="2323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No Budget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273725" y="3570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490025" y="3456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1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Time Constraints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19900" y="12604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Reoriented group and its expectations following transition to online classes/collaboration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Began development work and documentation</a:t>
            </a:r>
            <a:endParaRPr sz="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4" name="Google Shape;84;p13"/>
          <p:cNvSpPr txBox="1"/>
          <p:nvPr/>
        </p:nvSpPr>
        <p:spPr>
          <a:xfrm>
            <a:off x="220050" y="260715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Continue development stage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Identify bugs in code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Establish types of use cases across various users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Export file conversions </a:t>
            </a:r>
            <a:endParaRPr sz="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from the command line</a:t>
            </a:r>
            <a:endParaRPr sz="95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20050" y="3953900"/>
            <a:ext cx="27447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SzPts val="950"/>
              <a:buChar char="●"/>
            </a:pPr>
            <a:r>
              <a:rPr lang="en" sz="950"/>
              <a:t>No issues at this time</a:t>
            </a:r>
            <a:endParaRPr sz="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</p:txBody>
      </p:sp>
      <p:sp>
        <p:nvSpPr>
          <p:cNvPr id="86" name="Google Shape;86;p13"/>
          <p:cNvSpPr txBox="1"/>
          <p:nvPr/>
        </p:nvSpPr>
        <p:spPr>
          <a:xfrm>
            <a:off x="3199650" y="3253163"/>
            <a:ext cx="2744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On Target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At Risk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Attention Needed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Not Applicable</a:t>
            </a:r>
            <a:endParaRPr sz="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6179250" y="2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{CF71FFDE-97A1-439A-BB5C-2C4A2D1A7BCC}</a:tableStyleId>
              </a:tblPr>
              <a:tblGrid>
                <a:gridCol w="1372350"/>
                <a:gridCol w="1372350"/>
              </a:tblGrid>
              <a:tr h="45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Task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Progress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Development Work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Identify Bugs in Code/Create Tests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2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Establish Use Cases of Different Users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6179400" y="902500"/>
            <a:ext cx="2744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PERFORMANCE INDICATORS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 title="Hours Spent on Develop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995" y="1298162"/>
            <a:ext cx="2719506" cy="15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7551600" y="3543425"/>
            <a:ext cx="6132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45</a:t>
            </a:r>
            <a:r>
              <a:rPr b="1" lang="en"/>
              <a:t>%</a:t>
            </a:r>
            <a:endParaRPr b="1"/>
          </a:p>
        </p:txBody>
      </p:sp>
      <p:sp>
        <p:nvSpPr>
          <p:cNvPr id="91" name="Google Shape;91;p13"/>
          <p:cNvSpPr/>
          <p:nvPr/>
        </p:nvSpPr>
        <p:spPr>
          <a:xfrm>
            <a:off x="7551600" y="4037300"/>
            <a:ext cx="361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10%</a:t>
            </a:r>
            <a:endParaRPr b="1" sz="800"/>
          </a:p>
        </p:txBody>
      </p:sp>
      <p:sp>
        <p:nvSpPr>
          <p:cNvPr id="92" name="Google Shape;92;p13"/>
          <p:cNvSpPr/>
          <p:nvPr/>
        </p:nvSpPr>
        <p:spPr>
          <a:xfrm>
            <a:off x="7551600" y="4563025"/>
            <a:ext cx="361500" cy="2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10%</a:t>
            </a:r>
            <a:endParaRPr b="1" sz="800"/>
          </a:p>
        </p:txBody>
      </p:sp>
      <p:sp>
        <p:nvSpPr>
          <p:cNvPr id="93" name="Google Shape;93;p13"/>
          <p:cNvSpPr/>
          <p:nvPr/>
        </p:nvSpPr>
        <p:spPr>
          <a:xfrm>
            <a:off x="3273725" y="3848785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273725" y="41542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273725" y="4459773"/>
            <a:ext cx="166500" cy="166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3273725" y="4756273"/>
            <a:ext cx="166500" cy="166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490013" y="3737084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Lack of Development Support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490013" y="403529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GitHub Change Compatibility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490013" y="4333521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4: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Stray from Original Scope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490013" y="4631746"/>
            <a:ext cx="25587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Risk 5: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Remote Collaboration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